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PT Sans Narrow"/>
      <p:regular r:id="rId25"/>
      <p:bold r:id="rId26"/>
    </p:embeddedFont>
    <p:embeddedFont>
      <p:font typeface="Fira Mono"/>
      <p:regular r:id="rId27"/>
      <p:bold r:id="rId28"/>
    </p:embeddedFont>
    <p:embeddedFont>
      <p:font typeface="Lato Black"/>
      <p:bold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Narrow-bold.fntdata"/><Relationship Id="rId25" Type="http://schemas.openxmlformats.org/officeDocument/2006/relationships/font" Target="fonts/PTSansNarrow-regular.fntdata"/><Relationship Id="rId28" Type="http://schemas.openxmlformats.org/officeDocument/2006/relationships/font" Target="fonts/FiraMono-bold.fntdata"/><Relationship Id="rId27" Type="http://schemas.openxmlformats.org/officeDocument/2006/relationships/font" Target="fonts/FiraMon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Black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regular.fntdata"/><Relationship Id="rId30" Type="http://schemas.openxmlformats.org/officeDocument/2006/relationships/font" Target="fonts/LatoBlack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-italic.fntdata"/><Relationship Id="rId10" Type="http://schemas.openxmlformats.org/officeDocument/2006/relationships/slide" Target="slides/slide6.xml"/><Relationship Id="rId32" Type="http://schemas.openxmlformats.org/officeDocument/2006/relationships/font" Target="fonts/OpenSans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93c2b03ad3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93c2b03ad3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93c2b03ad3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93c2b03ad3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90cab0355a_0_10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90cab0355a_0_10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8fd6d84bea_0_2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8fd6d84bea_0_2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47AF11"/>
              </a:buClr>
              <a:buSzPts val="1800"/>
              <a:buFont typeface="Open Sans"/>
              <a:buChar char="●"/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Let's say you’re in a big warehouse, with a lot of boxes. How will you be able to access or remember something that you put in one of the box?</a:t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b="1"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LABEL THE BOX!!</a:t>
            </a:r>
            <a:endParaRPr b="1"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47AF11"/>
              </a:buClr>
              <a:buSzPts val="1800"/>
              <a:buFont typeface="Open Sans"/>
              <a:buChar char="●"/>
            </a:pPr>
            <a:r>
              <a:rPr i="1"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Variables</a:t>
            </a: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is like the label on the box. </a:t>
            </a:r>
            <a:b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As humans, it is easier for us to remember a name or label than an exact block of information. Variables let us store information, recall and reuse them. </a:t>
            </a:r>
            <a:endParaRPr/>
          </a:p>
        </p:txBody>
      </p:sp>
      <p:sp>
        <p:nvSpPr>
          <p:cNvPr id="297" name="Google Shape;29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92bf4780fa_0_7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computers make decisions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92bf4780fa_0_7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92bf4780fa_0_6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92bf4780fa_0_6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8fd6d84bea_0_1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8fd6d84bea_0_1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age" type="blank">
  <p:cSld name="BLANK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ptop Portfolio Showcase">
  <p:cSld name="Laptop Portfolio Showcas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>
            <p:ph idx="2" type="pic"/>
          </p:nvPr>
        </p:nvSpPr>
        <p:spPr>
          <a:xfrm>
            <a:off x="4667249" y="1943100"/>
            <a:ext cx="3107531" cy="1943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4" name="Google Shape;74;p11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5" name="Google Shape;75;p11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" name="Google Shape;76;p11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1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CD Portfolio Showcase">
  <p:cSld name="LCD Portfolio Showcas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1" name="Google Shape;81;p12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2" name="Google Shape;82;p12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p12"/>
          <p:cNvSpPr/>
          <p:nvPr>
            <p:ph idx="3" type="pic"/>
          </p:nvPr>
        </p:nvSpPr>
        <p:spPr>
          <a:xfrm>
            <a:off x="979246" y="1911986"/>
            <a:ext cx="2706929" cy="16289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2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2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 Portfolio Showcase at Center">
  <p:cSld name="iPhone Portfolio Showcase at Cent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9" name="Google Shape;89;p13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p13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3"/>
          <p:cNvSpPr/>
          <p:nvPr>
            <p:ph idx="3" type="pic"/>
          </p:nvPr>
        </p:nvSpPr>
        <p:spPr>
          <a:xfrm>
            <a:off x="3986213" y="2021681"/>
            <a:ext cx="1216819" cy="2166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3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ad Portfolio Showcase at right">
  <p:cSld name="iPad Portfolio Showcase at righ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>
            <p:ph idx="2" type="pic"/>
          </p:nvPr>
        </p:nvSpPr>
        <p:spPr>
          <a:xfrm>
            <a:off x="6648047" y="1804652"/>
            <a:ext cx="1573825" cy="2100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98" name="Google Shape;98;p1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9" name="Google Shape;99;p1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4"/>
          <p:cNvSpPr/>
          <p:nvPr>
            <p:ph idx="4" type="pic"/>
          </p:nvPr>
        </p:nvSpPr>
        <p:spPr>
          <a:xfrm>
            <a:off x="4673016" y="2437606"/>
            <a:ext cx="2107406" cy="15819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 Portfolio Showcase at Left">
  <p:cSld name="iPhone Portfolio Showcase at Lef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06" name="Google Shape;106;p15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7" name="Google Shape;107;p1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5"/>
          <p:cNvSpPr/>
          <p:nvPr>
            <p:ph idx="3" type="pic"/>
          </p:nvPr>
        </p:nvSpPr>
        <p:spPr>
          <a:xfrm>
            <a:off x="723197" y="1925601"/>
            <a:ext cx="1216819" cy="2166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d Services Page">
  <p:cSld name="Featured Services Pag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15" name="Google Shape;115;p16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6" name="Google Shape;116;p16"/>
          <p:cNvSpPr/>
          <p:nvPr>
            <p:ph idx="3" type="pic"/>
          </p:nvPr>
        </p:nvSpPr>
        <p:spPr>
          <a:xfrm>
            <a:off x="593726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6"/>
          <p:cNvSpPr/>
          <p:nvPr>
            <p:ph idx="4" type="pic"/>
          </p:nvPr>
        </p:nvSpPr>
        <p:spPr>
          <a:xfrm>
            <a:off x="6664326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6"/>
          <p:cNvSpPr/>
          <p:nvPr>
            <p:ph idx="5" type="pic"/>
          </p:nvPr>
        </p:nvSpPr>
        <p:spPr>
          <a:xfrm>
            <a:off x="4640792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6"/>
          <p:cNvSpPr/>
          <p:nvPr>
            <p:ph idx="6" type="pic"/>
          </p:nvPr>
        </p:nvSpPr>
        <p:spPr>
          <a:xfrm>
            <a:off x="2617259" y="1543049"/>
            <a:ext cx="1882774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6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Conten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7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7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 Testimonials">
  <p:cSld name="Customer Testimonial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29" name="Google Shape;129;p18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p18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8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8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8"/>
          <p:cNvSpPr/>
          <p:nvPr>
            <p:ph idx="3" type="pic"/>
          </p:nvPr>
        </p:nvSpPr>
        <p:spPr>
          <a:xfrm>
            <a:off x="591940" y="3128769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18"/>
          <p:cNvSpPr/>
          <p:nvPr>
            <p:ph idx="4" type="pic"/>
          </p:nvPr>
        </p:nvSpPr>
        <p:spPr>
          <a:xfrm>
            <a:off x="3524298" y="3132337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18"/>
          <p:cNvSpPr/>
          <p:nvPr>
            <p:ph idx="5" type="pic"/>
          </p:nvPr>
        </p:nvSpPr>
        <p:spPr>
          <a:xfrm>
            <a:off x="6426859" y="3132337"/>
            <a:ext cx="570159" cy="570159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Our Team Page">
  <p:cSld name="Meet Our Team Pag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/>
          <p:nvPr>
            <p:ph idx="2" type="pic"/>
          </p:nvPr>
        </p:nvSpPr>
        <p:spPr>
          <a:xfrm>
            <a:off x="83617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19"/>
          <p:cNvSpPr/>
          <p:nvPr>
            <p:ph idx="3" type="pic"/>
          </p:nvPr>
        </p:nvSpPr>
        <p:spPr>
          <a:xfrm>
            <a:off x="248003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19"/>
          <p:cNvSpPr/>
          <p:nvPr>
            <p:ph idx="4" type="pic"/>
          </p:nvPr>
        </p:nvSpPr>
        <p:spPr>
          <a:xfrm>
            <a:off x="412389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9"/>
          <p:cNvSpPr/>
          <p:nvPr>
            <p:ph idx="5" type="pic"/>
          </p:nvPr>
        </p:nvSpPr>
        <p:spPr>
          <a:xfrm>
            <a:off x="5767750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9"/>
          <p:cNvSpPr/>
          <p:nvPr>
            <p:ph idx="6" type="pic"/>
          </p:nvPr>
        </p:nvSpPr>
        <p:spPr>
          <a:xfrm>
            <a:off x="7411611" y="1491268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19"/>
          <p:cNvSpPr/>
          <p:nvPr>
            <p:ph idx="7" type="pic"/>
          </p:nvPr>
        </p:nvSpPr>
        <p:spPr>
          <a:xfrm>
            <a:off x="83617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19"/>
          <p:cNvSpPr/>
          <p:nvPr>
            <p:ph idx="8" type="pic"/>
          </p:nvPr>
        </p:nvSpPr>
        <p:spPr>
          <a:xfrm>
            <a:off x="248003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19"/>
          <p:cNvSpPr/>
          <p:nvPr>
            <p:ph idx="9" type="pic"/>
          </p:nvPr>
        </p:nvSpPr>
        <p:spPr>
          <a:xfrm>
            <a:off x="412389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/>
          <p:nvPr>
            <p:ph idx="13" type="pic"/>
          </p:nvPr>
        </p:nvSpPr>
        <p:spPr>
          <a:xfrm>
            <a:off x="5767750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/>
          <p:nvPr>
            <p:ph idx="14" type="pic"/>
          </p:nvPr>
        </p:nvSpPr>
        <p:spPr>
          <a:xfrm>
            <a:off x="7411611" y="2990521"/>
            <a:ext cx="895352" cy="895352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19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9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19"/>
          <p:cNvSpPr txBox="1"/>
          <p:nvPr>
            <p:ph idx="15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0" name="Google Shape;150;p19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1" name="Google Shape;151;p19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9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Creative Force 1">
  <p:cSld name="Our Creative Force 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0"/>
          <p:cNvSpPr/>
          <p:nvPr>
            <p:ph idx="2" type="pic"/>
          </p:nvPr>
        </p:nvSpPr>
        <p:spPr>
          <a:xfrm>
            <a:off x="890059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0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8" name="Google Shape;158;p20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9" name="Google Shape;159;p20"/>
          <p:cNvSpPr/>
          <p:nvPr>
            <p:ph idx="4" type="pic"/>
          </p:nvPr>
        </p:nvSpPr>
        <p:spPr>
          <a:xfrm>
            <a:off x="2853972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Google Shape;160;p20"/>
          <p:cNvSpPr/>
          <p:nvPr>
            <p:ph idx="5" type="pic"/>
          </p:nvPr>
        </p:nvSpPr>
        <p:spPr>
          <a:xfrm>
            <a:off x="4817887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0"/>
          <p:cNvSpPr/>
          <p:nvPr>
            <p:ph idx="6" type="pic"/>
          </p:nvPr>
        </p:nvSpPr>
        <p:spPr>
          <a:xfrm>
            <a:off x="6792064" y="1636182"/>
            <a:ext cx="1452033" cy="1563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0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0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Page">
  <p:cSld name="Section Break Pag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Half Pictgure in Page">
  <p:cSld name="Right Half Pictgure in Page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/>
          <p:nvPr>
            <p:ph idx="2" type="pic"/>
          </p:nvPr>
        </p:nvSpPr>
        <p:spPr>
          <a:xfrm>
            <a:off x="4572000" y="0"/>
            <a:ext cx="4572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p21"/>
          <p:cNvSpPr txBox="1"/>
          <p:nvPr>
            <p:ph idx="1" type="body"/>
          </p:nvPr>
        </p:nvSpPr>
        <p:spPr>
          <a:xfrm>
            <a:off x="584202" y="575841"/>
            <a:ext cx="3331093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Google Shape;167;p21"/>
          <p:cNvSpPr txBox="1"/>
          <p:nvPr>
            <p:ph idx="3" type="body"/>
          </p:nvPr>
        </p:nvSpPr>
        <p:spPr>
          <a:xfrm>
            <a:off x="593725" y="959101"/>
            <a:ext cx="3331093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8" name="Google Shape;168;p21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ni Right Pictgure in Page">
  <p:cSld name="Mini Right Pictgure in Page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/>
          <p:nvPr>
            <p:ph idx="2" type="pic"/>
          </p:nvPr>
        </p:nvSpPr>
        <p:spPr>
          <a:xfrm>
            <a:off x="4572000" y="0"/>
            <a:ext cx="4572000" cy="3047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Google Shape;171;p22"/>
          <p:cNvSpPr txBox="1"/>
          <p:nvPr>
            <p:ph idx="1" type="body"/>
          </p:nvPr>
        </p:nvSpPr>
        <p:spPr>
          <a:xfrm>
            <a:off x="584202" y="575841"/>
            <a:ext cx="3331093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" name="Google Shape;172;p22"/>
          <p:cNvSpPr txBox="1"/>
          <p:nvPr>
            <p:ph idx="3" type="body"/>
          </p:nvPr>
        </p:nvSpPr>
        <p:spPr>
          <a:xfrm>
            <a:off x="593725" y="959101"/>
            <a:ext cx="3331093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3" name="Google Shape;173;p22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Picture at Left Side">
  <p:cSld name="Small Picture at Left Side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3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" name="Google Shape;177;p23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8" name="Google Shape;178;p23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9" name="Google Shape;179;p23"/>
          <p:cNvSpPr/>
          <p:nvPr>
            <p:ph idx="3" type="pic"/>
          </p:nvPr>
        </p:nvSpPr>
        <p:spPr>
          <a:xfrm>
            <a:off x="593726" y="1543049"/>
            <a:ext cx="2692400" cy="274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" name="Google Shape;180;p23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3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ny History Page 1">
  <p:cSld name="Company History Page 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85" name="Google Shape;185;p2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6" name="Google Shape;186;p24"/>
          <p:cNvSpPr/>
          <p:nvPr>
            <p:ph idx="3" type="pic"/>
          </p:nvPr>
        </p:nvSpPr>
        <p:spPr>
          <a:xfrm>
            <a:off x="4189509" y="1590011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p24"/>
          <p:cNvSpPr/>
          <p:nvPr>
            <p:ph idx="4" type="pic"/>
          </p:nvPr>
        </p:nvSpPr>
        <p:spPr>
          <a:xfrm>
            <a:off x="1520359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" name="Google Shape;188;p24"/>
          <p:cNvSpPr/>
          <p:nvPr>
            <p:ph idx="5" type="pic"/>
          </p:nvPr>
        </p:nvSpPr>
        <p:spPr>
          <a:xfrm>
            <a:off x="6907309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" name="Google Shape;189;p24"/>
          <p:cNvSpPr txBox="1"/>
          <p:nvPr/>
        </p:nvSpPr>
        <p:spPr>
          <a:xfrm>
            <a:off x="6681306" y="4722841"/>
            <a:ext cx="1160434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-US" sz="800" u="none" cap="none" strike="noStrike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BUSNESS </a:t>
            </a:r>
            <a:r>
              <a:rPr b="1" i="0" lang="en-US" sz="8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PROPOSAL</a:t>
            </a:r>
            <a:endParaRPr b="1" i="0" sz="8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ny History Page 2">
  <p:cSld name="Company History Page 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" name="Google Shape;195;p25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96" name="Google Shape;196;p25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7" name="Google Shape;197;p25"/>
          <p:cNvSpPr/>
          <p:nvPr>
            <p:ph idx="3" type="pic"/>
          </p:nvPr>
        </p:nvSpPr>
        <p:spPr>
          <a:xfrm>
            <a:off x="1520359" y="1590770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" name="Google Shape;198;p25"/>
          <p:cNvSpPr/>
          <p:nvPr>
            <p:ph idx="4" type="pic"/>
          </p:nvPr>
        </p:nvSpPr>
        <p:spPr>
          <a:xfrm>
            <a:off x="6907309" y="1590770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" name="Google Shape;199;p25"/>
          <p:cNvSpPr/>
          <p:nvPr>
            <p:ph idx="5" type="pic"/>
          </p:nvPr>
        </p:nvSpPr>
        <p:spPr>
          <a:xfrm>
            <a:off x="4211734" y="3233602"/>
            <a:ext cx="1035714" cy="1035714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" name="Google Shape;200;p2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folio Section Break">
  <p:cSld name="Portfolio Section Break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6"/>
          <p:cNvSpPr/>
          <p:nvPr>
            <p:ph idx="2" type="pic"/>
          </p:nvPr>
        </p:nvSpPr>
        <p:spPr>
          <a:xfrm>
            <a:off x="603250" y="2790824"/>
            <a:ext cx="3282950" cy="2352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" name="Google Shape;206;p26"/>
          <p:cNvSpPr/>
          <p:nvPr>
            <p:ph idx="3" type="pic"/>
          </p:nvPr>
        </p:nvSpPr>
        <p:spPr>
          <a:xfrm>
            <a:off x="5267324" y="2790824"/>
            <a:ext cx="3280631" cy="2352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" name="Google Shape;207;p26"/>
          <p:cNvSpPr/>
          <p:nvPr>
            <p:ph idx="4" type="pic"/>
          </p:nvPr>
        </p:nvSpPr>
        <p:spPr>
          <a:xfrm>
            <a:off x="2362200" y="1966913"/>
            <a:ext cx="4419600" cy="3176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Background">
  <p:cSld name="Full Background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elcome Message">
  <p:cSld name="Welcome Message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/>
          <p:nvPr>
            <p:ph idx="2" type="pic"/>
          </p:nvPr>
        </p:nvSpPr>
        <p:spPr>
          <a:xfrm>
            <a:off x="4090271" y="1588761"/>
            <a:ext cx="963458" cy="963458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/>
          <p:nvPr/>
        </p:nvSpPr>
        <p:spPr>
          <a:xfrm>
            <a:off x="-66350" y="368650"/>
            <a:ext cx="9252600" cy="657900"/>
          </a:xfrm>
          <a:prstGeom prst="rect">
            <a:avLst/>
          </a:prstGeom>
          <a:solidFill>
            <a:srgbClr val="47AF1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9"/>
          <p:cNvSpPr txBox="1"/>
          <p:nvPr>
            <p:ph type="title"/>
          </p:nvPr>
        </p:nvSpPr>
        <p:spPr>
          <a:xfrm>
            <a:off x="457200" y="368650"/>
            <a:ext cx="82296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  <a:defRPr b="0"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" name="Google Shape;215;p2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1800"/>
              <a:buChar char="●"/>
              <a:defRPr sz="18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1400"/>
              <a:buChar char="●"/>
              <a:defRPr sz="14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1200"/>
              <a:buChar char="■"/>
              <a:defRPr sz="12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●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ntent">
  <p:cSld name="Title &amp;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4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" name="Google Shape;16;p4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" name="Google Shape;17;p4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" name="Google Shape;18;p4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4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folio Left Half Page Picture">
  <p:cSld name="Portfolio Left Half Page Pictur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>
            <p:ph idx="2" type="pic"/>
          </p:nvPr>
        </p:nvSpPr>
        <p:spPr>
          <a:xfrm>
            <a:off x="2" y="0"/>
            <a:ext cx="4572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5156204" y="575840"/>
            <a:ext cx="3394071" cy="6814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body"/>
          </p:nvPr>
        </p:nvSpPr>
        <p:spPr>
          <a:xfrm>
            <a:off x="5165727" y="1306764"/>
            <a:ext cx="3394071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4" name="Google Shape;24;p5"/>
          <p:cNvCxnSpPr/>
          <p:nvPr/>
        </p:nvCxnSpPr>
        <p:spPr>
          <a:xfrm>
            <a:off x="5165727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" name="Google Shape;25;p5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" name="Google Shape;26;p5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Creative Force 2">
  <p:cSld name="Our Creative Force 2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" name="Google Shape;30;p6"/>
          <p:cNvSpPr/>
          <p:nvPr>
            <p:ph idx="2" type="pic"/>
          </p:nvPr>
        </p:nvSpPr>
        <p:spPr>
          <a:xfrm>
            <a:off x="593725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33" name="Google Shape;33;p6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" name="Google Shape;34;p6"/>
          <p:cNvSpPr/>
          <p:nvPr>
            <p:ph idx="4" type="pic"/>
          </p:nvPr>
        </p:nvSpPr>
        <p:spPr>
          <a:xfrm>
            <a:off x="3328844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6"/>
          <p:cNvSpPr/>
          <p:nvPr>
            <p:ph idx="5" type="pic"/>
          </p:nvPr>
        </p:nvSpPr>
        <p:spPr>
          <a:xfrm>
            <a:off x="6063964" y="1543050"/>
            <a:ext cx="2483136" cy="1992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6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Portfolio Single Show">
  <p:cSld name="Simple Portfolio Single Show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42" name="Google Shape;42;p7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" name="Google Shape;43;p7"/>
          <p:cNvSpPr/>
          <p:nvPr>
            <p:ph idx="3" type="pic"/>
          </p:nvPr>
        </p:nvSpPr>
        <p:spPr>
          <a:xfrm>
            <a:off x="593725" y="1543049"/>
            <a:ext cx="3986742" cy="27562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7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ni Portfolio in Browser">
  <p:cSld name="Mini Portfolio in Brows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>
            <p:ph idx="2" type="pic"/>
          </p:nvPr>
        </p:nvSpPr>
        <p:spPr>
          <a:xfrm>
            <a:off x="3922871" y="1686719"/>
            <a:ext cx="4598829" cy="26709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" name="Google Shape;51;p8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" name="Google Shape;52;p8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ortfolio in Browser">
  <p:cSld name="Full Portfolio in Brows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>
            <p:ph idx="2" type="pic"/>
          </p:nvPr>
        </p:nvSpPr>
        <p:spPr>
          <a:xfrm>
            <a:off x="1057275" y="1771649"/>
            <a:ext cx="7029451" cy="3371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3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8" name="Google Shape;58;p9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rious Project Show Case">
  <p:cSld name="Various Project Show Cas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584202" y="575841"/>
            <a:ext cx="7953374" cy="3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593725" y="959101"/>
            <a:ext cx="7953374" cy="141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593725" y="492067"/>
            <a:ext cx="914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3" name="Google Shape;63;p10"/>
          <p:cNvSpPr/>
          <p:nvPr>
            <p:ph idx="3" type="pic"/>
          </p:nvPr>
        </p:nvSpPr>
        <p:spPr>
          <a:xfrm>
            <a:off x="594391" y="1543050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/>
        </p:nvSpPr>
        <p:spPr>
          <a:xfrm>
            <a:off x="7939422" y="4722841"/>
            <a:ext cx="206993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" name="Google Shape;65;p10"/>
          <p:cNvSpPr/>
          <p:nvPr>
            <p:ph idx="4" type="pic"/>
          </p:nvPr>
        </p:nvSpPr>
        <p:spPr>
          <a:xfrm>
            <a:off x="4561555" y="1543050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/>
          <p:nvPr>
            <p:ph idx="5" type="pic"/>
          </p:nvPr>
        </p:nvSpPr>
        <p:spPr>
          <a:xfrm>
            <a:off x="2577973" y="2913398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/>
          <p:nvPr>
            <p:ph idx="6" type="pic"/>
          </p:nvPr>
        </p:nvSpPr>
        <p:spPr>
          <a:xfrm>
            <a:off x="6545137" y="2913398"/>
            <a:ext cx="198424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>
            <a:hlinkClick action="ppaction://hlinkshowjump?jump=nextslide"/>
          </p:cNvPr>
          <p:cNvSpPr/>
          <p:nvPr/>
        </p:nvSpPr>
        <p:spPr>
          <a:xfrm>
            <a:off x="8407428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883" y="679"/>
                </a:moveTo>
                <a:cubicBezTo>
                  <a:pt x="1338" y="1175"/>
                  <a:pt x="1338" y="1175"/>
                  <a:pt x="1338" y="1175"/>
                </a:cubicBezTo>
                <a:cubicBezTo>
                  <a:pt x="883" y="1671"/>
                  <a:pt x="883" y="1671"/>
                  <a:pt x="883" y="1671"/>
                </a:cubicBezTo>
                <a:cubicBezTo>
                  <a:pt x="844" y="1710"/>
                  <a:pt x="844" y="1774"/>
                  <a:pt x="883" y="1813"/>
                </a:cubicBezTo>
                <a:cubicBezTo>
                  <a:pt x="922" y="1852"/>
                  <a:pt x="985" y="1852"/>
                  <a:pt x="1023" y="1813"/>
                </a:cubicBezTo>
                <a:cubicBezTo>
                  <a:pt x="1579" y="1246"/>
                  <a:pt x="1579" y="1246"/>
                  <a:pt x="1579" y="1246"/>
                </a:cubicBezTo>
                <a:cubicBezTo>
                  <a:pt x="1618" y="1207"/>
                  <a:pt x="1618" y="1143"/>
                  <a:pt x="1579" y="1104"/>
                </a:cubicBezTo>
                <a:cubicBezTo>
                  <a:pt x="1023" y="537"/>
                  <a:pt x="1023" y="537"/>
                  <a:pt x="1023" y="537"/>
                </a:cubicBezTo>
                <a:cubicBezTo>
                  <a:pt x="985" y="498"/>
                  <a:pt x="922" y="498"/>
                  <a:pt x="883" y="537"/>
                </a:cubicBezTo>
                <a:cubicBezTo>
                  <a:pt x="844" y="576"/>
                  <a:pt x="844" y="640"/>
                  <a:pt x="883" y="679"/>
                </a:cubicBezTo>
                <a:close/>
                <a:moveTo>
                  <a:pt x="0" y="1175"/>
                </a:move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lose/>
                <a:moveTo>
                  <a:pt x="2198" y="1175"/>
                </a:move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0">
            <a:hlinkClick action="ppaction://hlinkshowjump?jump=previousslide"/>
          </p:cNvPr>
          <p:cNvSpPr/>
          <p:nvPr/>
        </p:nvSpPr>
        <p:spPr>
          <a:xfrm>
            <a:off x="8244097" y="4713316"/>
            <a:ext cx="141259" cy="141259"/>
          </a:xfrm>
          <a:custGeom>
            <a:rect b="b" l="l" r="r" t="t"/>
            <a:pathLst>
              <a:path extrusionOk="0" h="2350" w="2350">
                <a:moveTo>
                  <a:pt x="1467" y="1671"/>
                </a:moveTo>
                <a:cubicBezTo>
                  <a:pt x="1012" y="1175"/>
                  <a:pt x="1012" y="1175"/>
                  <a:pt x="1012" y="1175"/>
                </a:cubicBezTo>
                <a:cubicBezTo>
                  <a:pt x="1467" y="679"/>
                  <a:pt x="1467" y="679"/>
                  <a:pt x="1467" y="679"/>
                </a:cubicBezTo>
                <a:cubicBezTo>
                  <a:pt x="1506" y="640"/>
                  <a:pt x="1506" y="576"/>
                  <a:pt x="1467" y="537"/>
                </a:cubicBezTo>
                <a:cubicBezTo>
                  <a:pt x="1428" y="498"/>
                  <a:pt x="1365" y="498"/>
                  <a:pt x="1327" y="537"/>
                </a:cubicBezTo>
                <a:cubicBezTo>
                  <a:pt x="771" y="1104"/>
                  <a:pt x="771" y="1104"/>
                  <a:pt x="771" y="1104"/>
                </a:cubicBezTo>
                <a:cubicBezTo>
                  <a:pt x="732" y="1143"/>
                  <a:pt x="732" y="1207"/>
                  <a:pt x="771" y="1246"/>
                </a:cubicBezTo>
                <a:cubicBezTo>
                  <a:pt x="1327" y="1813"/>
                  <a:pt x="1327" y="1813"/>
                  <a:pt x="1327" y="1813"/>
                </a:cubicBezTo>
                <a:cubicBezTo>
                  <a:pt x="1365" y="1852"/>
                  <a:pt x="1428" y="1852"/>
                  <a:pt x="1467" y="1813"/>
                </a:cubicBezTo>
                <a:cubicBezTo>
                  <a:pt x="1506" y="1774"/>
                  <a:pt x="1506" y="1710"/>
                  <a:pt x="1467" y="1671"/>
                </a:cubicBezTo>
                <a:close/>
                <a:moveTo>
                  <a:pt x="2350" y="1175"/>
                </a:moveTo>
                <a:cubicBezTo>
                  <a:pt x="2350" y="526"/>
                  <a:pt x="1824" y="0"/>
                  <a:pt x="1175" y="0"/>
                </a:cubicBezTo>
                <a:cubicBezTo>
                  <a:pt x="526" y="0"/>
                  <a:pt x="0" y="526"/>
                  <a:pt x="0" y="1175"/>
                </a:cubicBezTo>
                <a:cubicBezTo>
                  <a:pt x="0" y="1824"/>
                  <a:pt x="526" y="2350"/>
                  <a:pt x="1175" y="2350"/>
                </a:cubicBezTo>
                <a:cubicBezTo>
                  <a:pt x="1824" y="2350"/>
                  <a:pt x="2350" y="1824"/>
                  <a:pt x="2350" y="1175"/>
                </a:cubicBezTo>
                <a:close/>
                <a:moveTo>
                  <a:pt x="152" y="1175"/>
                </a:moveTo>
                <a:cubicBezTo>
                  <a:pt x="152" y="610"/>
                  <a:pt x="610" y="152"/>
                  <a:pt x="1175" y="152"/>
                </a:cubicBezTo>
                <a:cubicBezTo>
                  <a:pt x="1740" y="152"/>
                  <a:pt x="2198" y="610"/>
                  <a:pt x="2198" y="1175"/>
                </a:cubicBezTo>
                <a:cubicBezTo>
                  <a:pt x="2198" y="1740"/>
                  <a:pt x="1740" y="2198"/>
                  <a:pt x="1175" y="2198"/>
                </a:cubicBezTo>
                <a:cubicBezTo>
                  <a:pt x="610" y="2198"/>
                  <a:pt x="152" y="1740"/>
                  <a:pt x="152" y="11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8FA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/>
          <p:nvPr/>
        </p:nvSpPr>
        <p:spPr>
          <a:xfrm>
            <a:off x="0" y="1204913"/>
            <a:ext cx="4572000" cy="2733675"/>
          </a:xfrm>
          <a:prstGeom prst="rect">
            <a:avLst/>
          </a:prstGeom>
          <a:solidFill>
            <a:schemeClr val="accent2">
              <a:alpha val="8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1" name="Google Shape;221;p30"/>
          <p:cNvGrpSpPr/>
          <p:nvPr/>
        </p:nvGrpSpPr>
        <p:grpSpPr>
          <a:xfrm>
            <a:off x="594362" y="1974291"/>
            <a:ext cx="3345871" cy="1285660"/>
            <a:chOff x="594362" y="1974291"/>
            <a:chExt cx="3345871" cy="1285660"/>
          </a:xfrm>
        </p:grpSpPr>
        <p:cxnSp>
          <p:nvCxnSpPr>
            <p:cNvPr id="222" name="Google Shape;222;p30"/>
            <p:cNvCxnSpPr/>
            <p:nvPr/>
          </p:nvCxnSpPr>
          <p:spPr>
            <a:xfrm>
              <a:off x="594362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23" name="Google Shape;223;p30"/>
            <p:cNvSpPr txBox="1"/>
            <p:nvPr/>
          </p:nvSpPr>
          <p:spPr>
            <a:xfrm>
              <a:off x="603253" y="3107793"/>
              <a:ext cx="3336980" cy="1521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just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4" name="Google Shape;224;p30"/>
            <p:cNvSpPr txBox="1"/>
            <p:nvPr/>
          </p:nvSpPr>
          <p:spPr>
            <a:xfrm>
              <a:off x="594362" y="2079377"/>
              <a:ext cx="334587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Term Project</a:t>
              </a:r>
              <a:endParaRPr sz="3200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  <a:p>
              <a:pPr indent="0" lvl="0" marL="0" marR="0" rtl="0" algn="l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Week</a:t>
              </a:r>
              <a:endParaRPr sz="3200">
                <a:solidFill>
                  <a:schemeClr val="accen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grpSp>
        <p:nvGrpSpPr>
          <p:cNvPr id="225" name="Google Shape;225;p30"/>
          <p:cNvGrpSpPr/>
          <p:nvPr/>
        </p:nvGrpSpPr>
        <p:grpSpPr>
          <a:xfrm>
            <a:off x="547282" y="1516764"/>
            <a:ext cx="433021" cy="433423"/>
            <a:chOff x="1682" y="0"/>
            <a:chExt cx="4316" cy="4320"/>
          </a:xfrm>
        </p:grpSpPr>
        <p:sp>
          <p:nvSpPr>
            <p:cNvPr id="226" name="Google Shape;226;p30"/>
            <p:cNvSpPr/>
            <p:nvPr/>
          </p:nvSpPr>
          <p:spPr>
            <a:xfrm>
              <a:off x="1682" y="0"/>
              <a:ext cx="4316" cy="43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30"/>
            <p:cNvSpPr/>
            <p:nvPr/>
          </p:nvSpPr>
          <p:spPr>
            <a:xfrm>
              <a:off x="2609" y="1147"/>
              <a:ext cx="2458" cy="2333"/>
            </a:xfrm>
            <a:custGeom>
              <a:rect b="b" l="l" r="r" t="t"/>
              <a:pathLst>
                <a:path extrusionOk="0" h="1244" w="1312">
                  <a:moveTo>
                    <a:pt x="44" y="654"/>
                  </a:moveTo>
                  <a:cubicBezTo>
                    <a:pt x="132" y="924"/>
                    <a:pt x="132" y="924"/>
                    <a:pt x="132" y="924"/>
                  </a:cubicBezTo>
                  <a:cubicBezTo>
                    <a:pt x="118" y="929"/>
                    <a:pt x="104" y="935"/>
                    <a:pt x="91" y="942"/>
                  </a:cubicBezTo>
                  <a:cubicBezTo>
                    <a:pt x="0" y="660"/>
                    <a:pt x="0" y="660"/>
                    <a:pt x="0" y="660"/>
                  </a:cubicBezTo>
                  <a:cubicBezTo>
                    <a:pt x="15" y="659"/>
                    <a:pt x="29" y="657"/>
                    <a:pt x="44" y="654"/>
                  </a:cubicBezTo>
                  <a:close/>
                  <a:moveTo>
                    <a:pt x="1268" y="654"/>
                  </a:moveTo>
                  <a:cubicBezTo>
                    <a:pt x="1180" y="924"/>
                    <a:pt x="1180" y="924"/>
                    <a:pt x="1180" y="924"/>
                  </a:cubicBezTo>
                  <a:cubicBezTo>
                    <a:pt x="1194" y="929"/>
                    <a:pt x="1208" y="935"/>
                    <a:pt x="1221" y="942"/>
                  </a:cubicBezTo>
                  <a:cubicBezTo>
                    <a:pt x="1312" y="660"/>
                    <a:pt x="1312" y="660"/>
                    <a:pt x="1312" y="660"/>
                  </a:cubicBezTo>
                  <a:cubicBezTo>
                    <a:pt x="1297" y="659"/>
                    <a:pt x="1283" y="657"/>
                    <a:pt x="1268" y="654"/>
                  </a:cubicBezTo>
                  <a:close/>
                  <a:moveTo>
                    <a:pt x="902" y="39"/>
                  </a:moveTo>
                  <a:cubicBezTo>
                    <a:pt x="1101" y="184"/>
                    <a:pt x="1101" y="184"/>
                    <a:pt x="1101" y="184"/>
                  </a:cubicBezTo>
                  <a:cubicBezTo>
                    <a:pt x="1110" y="172"/>
                    <a:pt x="1120" y="161"/>
                    <a:pt x="1131" y="151"/>
                  </a:cubicBezTo>
                  <a:cubicBezTo>
                    <a:pt x="923" y="0"/>
                    <a:pt x="923" y="0"/>
                    <a:pt x="923" y="0"/>
                  </a:cubicBezTo>
                  <a:cubicBezTo>
                    <a:pt x="917" y="14"/>
                    <a:pt x="910" y="27"/>
                    <a:pt x="902" y="39"/>
                  </a:cubicBezTo>
                  <a:close/>
                  <a:moveTo>
                    <a:pt x="790" y="1244"/>
                  </a:moveTo>
                  <a:cubicBezTo>
                    <a:pt x="788" y="1230"/>
                    <a:pt x="787" y="1216"/>
                    <a:pt x="787" y="1202"/>
                  </a:cubicBezTo>
                  <a:cubicBezTo>
                    <a:pt x="787" y="1201"/>
                    <a:pt x="787" y="1200"/>
                    <a:pt x="787" y="1200"/>
                  </a:cubicBezTo>
                  <a:cubicBezTo>
                    <a:pt x="525" y="1200"/>
                    <a:pt x="525" y="1200"/>
                    <a:pt x="525" y="1200"/>
                  </a:cubicBezTo>
                  <a:cubicBezTo>
                    <a:pt x="525" y="1200"/>
                    <a:pt x="525" y="1201"/>
                    <a:pt x="525" y="1202"/>
                  </a:cubicBezTo>
                  <a:cubicBezTo>
                    <a:pt x="525" y="1216"/>
                    <a:pt x="524" y="1230"/>
                    <a:pt x="522" y="1244"/>
                  </a:cubicBezTo>
                  <a:lnTo>
                    <a:pt x="790" y="1244"/>
                  </a:lnTo>
                  <a:close/>
                  <a:moveTo>
                    <a:pt x="211" y="184"/>
                  </a:moveTo>
                  <a:cubicBezTo>
                    <a:pt x="410" y="39"/>
                    <a:pt x="410" y="39"/>
                    <a:pt x="410" y="39"/>
                  </a:cubicBezTo>
                  <a:cubicBezTo>
                    <a:pt x="402" y="27"/>
                    <a:pt x="395" y="14"/>
                    <a:pt x="389" y="0"/>
                  </a:cubicBezTo>
                  <a:cubicBezTo>
                    <a:pt x="181" y="151"/>
                    <a:pt x="181" y="151"/>
                    <a:pt x="181" y="151"/>
                  </a:cubicBezTo>
                  <a:cubicBezTo>
                    <a:pt x="192" y="161"/>
                    <a:pt x="202" y="172"/>
                    <a:pt x="211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30"/>
            <p:cNvSpPr/>
            <p:nvPr/>
          </p:nvSpPr>
          <p:spPr>
            <a:xfrm>
              <a:off x="2100" y="442"/>
              <a:ext cx="3476" cy="3432"/>
            </a:xfrm>
            <a:custGeom>
              <a:rect b="b" l="l" r="r" t="t"/>
              <a:pathLst>
                <a:path extrusionOk="0" h="1830" w="1856">
                  <a:moveTo>
                    <a:pt x="928" y="503"/>
                  </a:moveTo>
                  <a:cubicBezTo>
                    <a:pt x="789" y="503"/>
                    <a:pt x="677" y="390"/>
                    <a:pt x="677" y="252"/>
                  </a:cubicBezTo>
                  <a:cubicBezTo>
                    <a:pt x="677" y="252"/>
                    <a:pt x="677" y="252"/>
                    <a:pt x="677" y="252"/>
                  </a:cubicBezTo>
                  <a:cubicBezTo>
                    <a:pt x="677" y="113"/>
                    <a:pt x="789" y="0"/>
                    <a:pt x="928" y="0"/>
                  </a:cubicBezTo>
                  <a:cubicBezTo>
                    <a:pt x="1067" y="0"/>
                    <a:pt x="1179" y="113"/>
                    <a:pt x="1179" y="252"/>
                  </a:cubicBezTo>
                  <a:cubicBezTo>
                    <a:pt x="1179" y="252"/>
                    <a:pt x="1179" y="252"/>
                    <a:pt x="1179" y="252"/>
                  </a:cubicBezTo>
                  <a:cubicBezTo>
                    <a:pt x="1179" y="390"/>
                    <a:pt x="1067" y="503"/>
                    <a:pt x="928" y="503"/>
                  </a:cubicBezTo>
                  <a:close/>
                  <a:moveTo>
                    <a:pt x="502" y="742"/>
                  </a:moveTo>
                  <a:cubicBezTo>
                    <a:pt x="502" y="742"/>
                    <a:pt x="502" y="742"/>
                    <a:pt x="502" y="742"/>
                  </a:cubicBezTo>
                  <a:cubicBezTo>
                    <a:pt x="502" y="603"/>
                    <a:pt x="390" y="491"/>
                    <a:pt x="251" y="491"/>
                  </a:cubicBezTo>
                  <a:cubicBezTo>
                    <a:pt x="113" y="491"/>
                    <a:pt x="0" y="603"/>
                    <a:pt x="0" y="742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81"/>
                    <a:pt x="113" y="993"/>
                    <a:pt x="251" y="993"/>
                  </a:cubicBezTo>
                  <a:cubicBezTo>
                    <a:pt x="390" y="993"/>
                    <a:pt x="502" y="881"/>
                    <a:pt x="502" y="742"/>
                  </a:cubicBezTo>
                  <a:close/>
                  <a:moveTo>
                    <a:pt x="1605" y="491"/>
                  </a:moveTo>
                  <a:cubicBezTo>
                    <a:pt x="1466" y="491"/>
                    <a:pt x="1354" y="603"/>
                    <a:pt x="1354" y="742"/>
                  </a:cubicBezTo>
                  <a:cubicBezTo>
                    <a:pt x="1354" y="742"/>
                    <a:pt x="1354" y="742"/>
                    <a:pt x="1354" y="742"/>
                  </a:cubicBezTo>
                  <a:cubicBezTo>
                    <a:pt x="1354" y="881"/>
                    <a:pt x="1466" y="993"/>
                    <a:pt x="1605" y="993"/>
                  </a:cubicBezTo>
                  <a:cubicBezTo>
                    <a:pt x="1743" y="993"/>
                    <a:pt x="1856" y="881"/>
                    <a:pt x="1856" y="742"/>
                  </a:cubicBezTo>
                  <a:cubicBezTo>
                    <a:pt x="1856" y="742"/>
                    <a:pt x="1856" y="742"/>
                    <a:pt x="1856" y="742"/>
                  </a:cubicBezTo>
                  <a:cubicBezTo>
                    <a:pt x="1856" y="603"/>
                    <a:pt x="1743" y="491"/>
                    <a:pt x="1605" y="491"/>
                  </a:cubicBezTo>
                  <a:close/>
                  <a:moveTo>
                    <a:pt x="502" y="1327"/>
                  </a:moveTo>
                  <a:cubicBezTo>
                    <a:pt x="364" y="1327"/>
                    <a:pt x="251" y="1440"/>
                    <a:pt x="251" y="1578"/>
                  </a:cubicBezTo>
                  <a:cubicBezTo>
                    <a:pt x="251" y="1578"/>
                    <a:pt x="251" y="1578"/>
                    <a:pt x="251" y="1578"/>
                  </a:cubicBezTo>
                  <a:cubicBezTo>
                    <a:pt x="251" y="1717"/>
                    <a:pt x="364" y="1830"/>
                    <a:pt x="502" y="1830"/>
                  </a:cubicBezTo>
                  <a:cubicBezTo>
                    <a:pt x="641" y="1830"/>
                    <a:pt x="753" y="1717"/>
                    <a:pt x="753" y="1578"/>
                  </a:cubicBezTo>
                  <a:cubicBezTo>
                    <a:pt x="753" y="1578"/>
                    <a:pt x="753" y="1578"/>
                    <a:pt x="753" y="1578"/>
                  </a:cubicBezTo>
                  <a:cubicBezTo>
                    <a:pt x="753" y="1440"/>
                    <a:pt x="641" y="1327"/>
                    <a:pt x="502" y="1327"/>
                  </a:cubicBezTo>
                  <a:close/>
                  <a:moveTo>
                    <a:pt x="1354" y="1327"/>
                  </a:moveTo>
                  <a:cubicBezTo>
                    <a:pt x="1215" y="1327"/>
                    <a:pt x="1103" y="1440"/>
                    <a:pt x="1103" y="1578"/>
                  </a:cubicBezTo>
                  <a:cubicBezTo>
                    <a:pt x="1103" y="1578"/>
                    <a:pt x="1103" y="1578"/>
                    <a:pt x="1103" y="1578"/>
                  </a:cubicBezTo>
                  <a:cubicBezTo>
                    <a:pt x="1103" y="1717"/>
                    <a:pt x="1215" y="1830"/>
                    <a:pt x="1354" y="1830"/>
                  </a:cubicBezTo>
                  <a:cubicBezTo>
                    <a:pt x="1492" y="1830"/>
                    <a:pt x="1605" y="1717"/>
                    <a:pt x="1605" y="1578"/>
                  </a:cubicBezTo>
                  <a:cubicBezTo>
                    <a:pt x="1605" y="1578"/>
                    <a:pt x="1605" y="1578"/>
                    <a:pt x="1605" y="1578"/>
                  </a:cubicBezTo>
                  <a:cubicBezTo>
                    <a:pt x="1605" y="1440"/>
                    <a:pt x="1492" y="1327"/>
                    <a:pt x="1354" y="1327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9" name="Google Shape;229;p30"/>
          <p:cNvSpPr txBox="1"/>
          <p:nvPr/>
        </p:nvSpPr>
        <p:spPr>
          <a:xfrm>
            <a:off x="746762" y="2231777"/>
            <a:ext cx="334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230" name="Google Shape;23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950" y="1201250"/>
            <a:ext cx="4786050" cy="273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9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BUILDING THINGS WITH </a:t>
            </a:r>
            <a:r>
              <a:rPr lang="en-US">
                <a:solidFill>
                  <a:schemeClr val="accent2"/>
                </a:solidFill>
              </a:rPr>
              <a:t>CONSTRAINTS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9"/>
          <p:cNvSpPr txBox="1"/>
          <p:nvPr>
            <p:ph idx="2" type="body"/>
          </p:nvPr>
        </p:nvSpPr>
        <p:spPr>
          <a:xfrm>
            <a:off x="593725" y="1081575"/>
            <a:ext cx="3646500" cy="33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rPr lang="en-US" sz="1400">
                <a:solidFill>
                  <a:srgbClr val="000000"/>
                </a:solidFill>
              </a:rPr>
              <a:t>When we start looking at building more sophisticated games and machines, things can get complicated really fast. 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rPr lang="en-US" sz="1400">
                <a:solidFill>
                  <a:srgbClr val="000000"/>
                </a:solidFill>
              </a:rPr>
              <a:t>In the real world, machines aren’t just made up of one constraint.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rPr lang="en-US" sz="1400">
                <a:solidFill>
                  <a:srgbClr val="000000"/>
                </a:solidFill>
              </a:rPr>
              <a:t>Often, we need to use multiple constraints (sometimes even hundreds) together to get machines to do stuff.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None/>
            </a:pPr>
            <a:r>
              <a:t/>
            </a:r>
            <a:endParaRPr/>
          </a:p>
        </p:txBody>
      </p:sp>
      <p:pic>
        <p:nvPicPr>
          <p:cNvPr id="350" name="Google Shape;35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9350" y="1081575"/>
            <a:ext cx="2872670" cy="33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0800" y="2801375"/>
            <a:ext cx="1808376" cy="223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0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1800"/>
              <a:t>GAME DEVELOPMENT  </a:t>
            </a:r>
            <a:r>
              <a:rPr lang="en-US" sz="1800">
                <a:solidFill>
                  <a:schemeClr val="accent2"/>
                </a:solidFill>
              </a:rPr>
              <a:t>PROCESS</a:t>
            </a:r>
            <a:endParaRPr sz="18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t/>
            </a:r>
            <a:endParaRPr/>
          </a:p>
        </p:txBody>
      </p:sp>
      <p:sp>
        <p:nvSpPr>
          <p:cNvPr id="357" name="Google Shape;357;p40"/>
          <p:cNvSpPr/>
          <p:nvPr/>
        </p:nvSpPr>
        <p:spPr>
          <a:xfrm>
            <a:off x="6764759" y="2167153"/>
            <a:ext cx="1591800" cy="1311600"/>
          </a:xfrm>
          <a:prstGeom prst="ellipse">
            <a:avLst/>
          </a:prstGeom>
          <a:solidFill>
            <a:srgbClr val="BCBFC2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40"/>
          <p:cNvSpPr/>
          <p:nvPr/>
        </p:nvSpPr>
        <p:spPr>
          <a:xfrm>
            <a:off x="5349649" y="2167153"/>
            <a:ext cx="1591800" cy="1311600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40"/>
          <p:cNvSpPr/>
          <p:nvPr/>
        </p:nvSpPr>
        <p:spPr>
          <a:xfrm>
            <a:off x="3934541" y="2167153"/>
            <a:ext cx="1591800" cy="1311600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40"/>
          <p:cNvSpPr/>
          <p:nvPr/>
        </p:nvSpPr>
        <p:spPr>
          <a:xfrm>
            <a:off x="2519434" y="2167153"/>
            <a:ext cx="1591800" cy="1311600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40"/>
          <p:cNvSpPr/>
          <p:nvPr/>
        </p:nvSpPr>
        <p:spPr>
          <a:xfrm>
            <a:off x="1104325" y="2167153"/>
            <a:ext cx="1591800" cy="13116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2" name="Google Shape;362;p40"/>
          <p:cNvGrpSpPr/>
          <p:nvPr/>
        </p:nvGrpSpPr>
        <p:grpSpPr>
          <a:xfrm>
            <a:off x="5913519" y="2601088"/>
            <a:ext cx="501701" cy="413390"/>
            <a:chOff x="3962400" y="1149350"/>
            <a:chExt cx="406400" cy="406400"/>
          </a:xfrm>
        </p:grpSpPr>
        <p:sp>
          <p:nvSpPr>
            <p:cNvPr id="363" name="Google Shape;363;p40"/>
            <p:cNvSpPr/>
            <p:nvPr/>
          </p:nvSpPr>
          <p:spPr>
            <a:xfrm>
              <a:off x="3962400" y="1149350"/>
              <a:ext cx="406400" cy="406400"/>
            </a:xfrm>
            <a:custGeom>
              <a:rect b="b" l="l" r="r" t="t"/>
              <a:pathLst>
                <a:path extrusionOk="0" h="256" w="256">
                  <a:moveTo>
                    <a:pt x="234" y="84"/>
                  </a:moveTo>
                  <a:lnTo>
                    <a:pt x="234" y="84"/>
                  </a:lnTo>
                  <a:lnTo>
                    <a:pt x="224" y="82"/>
                  </a:lnTo>
                  <a:lnTo>
                    <a:pt x="208" y="82"/>
                  </a:lnTo>
                  <a:lnTo>
                    <a:pt x="166" y="80"/>
                  </a:lnTo>
                  <a:lnTo>
                    <a:pt x="166" y="80"/>
                  </a:lnTo>
                  <a:lnTo>
                    <a:pt x="168" y="68"/>
                  </a:lnTo>
                  <a:lnTo>
                    <a:pt x="168" y="54"/>
                  </a:lnTo>
                  <a:lnTo>
                    <a:pt x="168" y="54"/>
                  </a:lnTo>
                  <a:lnTo>
                    <a:pt x="166" y="44"/>
                  </a:lnTo>
                  <a:lnTo>
                    <a:pt x="164" y="34"/>
                  </a:lnTo>
                  <a:lnTo>
                    <a:pt x="160" y="24"/>
                  </a:lnTo>
                  <a:lnTo>
                    <a:pt x="154" y="16"/>
                  </a:lnTo>
                  <a:lnTo>
                    <a:pt x="148" y="10"/>
                  </a:lnTo>
                  <a:lnTo>
                    <a:pt x="142" y="4"/>
                  </a:lnTo>
                  <a:lnTo>
                    <a:pt x="136" y="2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18" y="2"/>
                  </a:lnTo>
                  <a:lnTo>
                    <a:pt x="112" y="6"/>
                  </a:lnTo>
                  <a:lnTo>
                    <a:pt x="106" y="14"/>
                  </a:lnTo>
                  <a:lnTo>
                    <a:pt x="104" y="24"/>
                  </a:lnTo>
                  <a:lnTo>
                    <a:pt x="104" y="24"/>
                  </a:lnTo>
                  <a:lnTo>
                    <a:pt x="102" y="38"/>
                  </a:lnTo>
                  <a:lnTo>
                    <a:pt x="98" y="54"/>
                  </a:lnTo>
                  <a:lnTo>
                    <a:pt x="94" y="62"/>
                  </a:lnTo>
                  <a:lnTo>
                    <a:pt x="88" y="70"/>
                  </a:lnTo>
                  <a:lnTo>
                    <a:pt x="82" y="76"/>
                  </a:lnTo>
                  <a:lnTo>
                    <a:pt x="72" y="82"/>
                  </a:lnTo>
                  <a:lnTo>
                    <a:pt x="72" y="82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56" y="82"/>
                  </a:lnTo>
                  <a:lnTo>
                    <a:pt x="48" y="80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14" y="82"/>
                  </a:lnTo>
                  <a:lnTo>
                    <a:pt x="8" y="88"/>
                  </a:lnTo>
                  <a:lnTo>
                    <a:pt x="2" y="94"/>
                  </a:lnTo>
                  <a:lnTo>
                    <a:pt x="0" y="104"/>
                  </a:lnTo>
                  <a:lnTo>
                    <a:pt x="0" y="232"/>
                  </a:lnTo>
                  <a:lnTo>
                    <a:pt x="0" y="232"/>
                  </a:lnTo>
                  <a:lnTo>
                    <a:pt x="2" y="242"/>
                  </a:lnTo>
                  <a:lnTo>
                    <a:pt x="8" y="248"/>
                  </a:lnTo>
                  <a:lnTo>
                    <a:pt x="14" y="254"/>
                  </a:lnTo>
                  <a:lnTo>
                    <a:pt x="24" y="256"/>
                  </a:lnTo>
                  <a:lnTo>
                    <a:pt x="48" y="256"/>
                  </a:lnTo>
                  <a:lnTo>
                    <a:pt x="48" y="256"/>
                  </a:lnTo>
                  <a:lnTo>
                    <a:pt x="54" y="254"/>
                  </a:lnTo>
                  <a:lnTo>
                    <a:pt x="60" y="252"/>
                  </a:lnTo>
                  <a:lnTo>
                    <a:pt x="66" y="248"/>
                  </a:lnTo>
                  <a:lnTo>
                    <a:pt x="70" y="242"/>
                  </a:lnTo>
                  <a:lnTo>
                    <a:pt x="70" y="242"/>
                  </a:lnTo>
                  <a:lnTo>
                    <a:pt x="70" y="242"/>
                  </a:lnTo>
                  <a:lnTo>
                    <a:pt x="70" y="242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104" y="250"/>
                  </a:lnTo>
                  <a:lnTo>
                    <a:pt x="104" y="250"/>
                  </a:lnTo>
                  <a:lnTo>
                    <a:pt x="122" y="254"/>
                  </a:lnTo>
                  <a:lnTo>
                    <a:pt x="136" y="256"/>
                  </a:lnTo>
                  <a:lnTo>
                    <a:pt x="152" y="256"/>
                  </a:lnTo>
                  <a:lnTo>
                    <a:pt x="196" y="256"/>
                  </a:lnTo>
                  <a:lnTo>
                    <a:pt x="196" y="256"/>
                  </a:lnTo>
                  <a:lnTo>
                    <a:pt x="206" y="256"/>
                  </a:lnTo>
                  <a:lnTo>
                    <a:pt x="214" y="252"/>
                  </a:lnTo>
                  <a:lnTo>
                    <a:pt x="220" y="248"/>
                  </a:lnTo>
                  <a:lnTo>
                    <a:pt x="224" y="240"/>
                  </a:lnTo>
                  <a:lnTo>
                    <a:pt x="224" y="240"/>
                  </a:lnTo>
                  <a:lnTo>
                    <a:pt x="228" y="232"/>
                  </a:lnTo>
                  <a:lnTo>
                    <a:pt x="228" y="232"/>
                  </a:lnTo>
                  <a:lnTo>
                    <a:pt x="230" y="226"/>
                  </a:lnTo>
                  <a:lnTo>
                    <a:pt x="228" y="218"/>
                  </a:lnTo>
                  <a:lnTo>
                    <a:pt x="228" y="218"/>
                  </a:lnTo>
                  <a:lnTo>
                    <a:pt x="234" y="212"/>
                  </a:lnTo>
                  <a:lnTo>
                    <a:pt x="238" y="208"/>
                  </a:lnTo>
                  <a:lnTo>
                    <a:pt x="242" y="198"/>
                  </a:lnTo>
                  <a:lnTo>
                    <a:pt x="242" y="198"/>
                  </a:lnTo>
                  <a:lnTo>
                    <a:pt x="244" y="184"/>
                  </a:lnTo>
                  <a:lnTo>
                    <a:pt x="242" y="176"/>
                  </a:lnTo>
                  <a:lnTo>
                    <a:pt x="242" y="176"/>
                  </a:lnTo>
                  <a:lnTo>
                    <a:pt x="248" y="166"/>
                  </a:lnTo>
                  <a:lnTo>
                    <a:pt x="252" y="154"/>
                  </a:lnTo>
                  <a:lnTo>
                    <a:pt x="252" y="154"/>
                  </a:lnTo>
                  <a:lnTo>
                    <a:pt x="252" y="144"/>
                  </a:lnTo>
                  <a:lnTo>
                    <a:pt x="248" y="134"/>
                  </a:lnTo>
                  <a:lnTo>
                    <a:pt x="248" y="134"/>
                  </a:lnTo>
                  <a:lnTo>
                    <a:pt x="254" y="126"/>
                  </a:lnTo>
                  <a:lnTo>
                    <a:pt x="256" y="116"/>
                  </a:lnTo>
                  <a:lnTo>
                    <a:pt x="256" y="116"/>
                  </a:lnTo>
                  <a:lnTo>
                    <a:pt x="256" y="116"/>
                  </a:lnTo>
                  <a:lnTo>
                    <a:pt x="256" y="112"/>
                  </a:lnTo>
                  <a:lnTo>
                    <a:pt x="256" y="112"/>
                  </a:lnTo>
                  <a:lnTo>
                    <a:pt x="254" y="104"/>
                  </a:lnTo>
                  <a:lnTo>
                    <a:pt x="250" y="96"/>
                  </a:lnTo>
                  <a:lnTo>
                    <a:pt x="244" y="88"/>
                  </a:lnTo>
                  <a:lnTo>
                    <a:pt x="234" y="84"/>
                  </a:lnTo>
                  <a:close/>
                  <a:moveTo>
                    <a:pt x="56" y="232"/>
                  </a:moveTo>
                  <a:lnTo>
                    <a:pt x="56" y="232"/>
                  </a:lnTo>
                  <a:lnTo>
                    <a:pt x="56" y="236"/>
                  </a:lnTo>
                  <a:lnTo>
                    <a:pt x="54" y="238"/>
                  </a:lnTo>
                  <a:lnTo>
                    <a:pt x="52" y="240"/>
                  </a:lnTo>
                  <a:lnTo>
                    <a:pt x="48" y="240"/>
                  </a:lnTo>
                  <a:lnTo>
                    <a:pt x="24" y="240"/>
                  </a:lnTo>
                  <a:lnTo>
                    <a:pt x="24" y="240"/>
                  </a:lnTo>
                  <a:lnTo>
                    <a:pt x="20" y="240"/>
                  </a:lnTo>
                  <a:lnTo>
                    <a:pt x="18" y="238"/>
                  </a:lnTo>
                  <a:lnTo>
                    <a:pt x="16" y="236"/>
                  </a:lnTo>
                  <a:lnTo>
                    <a:pt x="16" y="232"/>
                  </a:lnTo>
                  <a:lnTo>
                    <a:pt x="16" y="104"/>
                  </a:lnTo>
                  <a:lnTo>
                    <a:pt x="16" y="104"/>
                  </a:lnTo>
                  <a:lnTo>
                    <a:pt x="16" y="100"/>
                  </a:lnTo>
                  <a:lnTo>
                    <a:pt x="18" y="98"/>
                  </a:lnTo>
                  <a:lnTo>
                    <a:pt x="20" y="96"/>
                  </a:lnTo>
                  <a:lnTo>
                    <a:pt x="24" y="96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4" y="98"/>
                  </a:lnTo>
                  <a:lnTo>
                    <a:pt x="56" y="100"/>
                  </a:lnTo>
                  <a:lnTo>
                    <a:pt x="56" y="104"/>
                  </a:lnTo>
                  <a:lnTo>
                    <a:pt x="56" y="232"/>
                  </a:lnTo>
                  <a:close/>
                  <a:moveTo>
                    <a:pt x="240" y="116"/>
                  </a:moveTo>
                  <a:lnTo>
                    <a:pt x="240" y="116"/>
                  </a:lnTo>
                  <a:lnTo>
                    <a:pt x="240" y="120"/>
                  </a:lnTo>
                  <a:lnTo>
                    <a:pt x="238" y="124"/>
                  </a:lnTo>
                  <a:lnTo>
                    <a:pt x="232" y="126"/>
                  </a:lnTo>
                  <a:lnTo>
                    <a:pt x="224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6" y="130"/>
                  </a:lnTo>
                  <a:lnTo>
                    <a:pt x="204" y="132"/>
                  </a:lnTo>
                  <a:lnTo>
                    <a:pt x="204" y="132"/>
                  </a:lnTo>
                  <a:lnTo>
                    <a:pt x="206" y="134"/>
                  </a:lnTo>
                  <a:lnTo>
                    <a:pt x="208" y="136"/>
                  </a:lnTo>
                  <a:lnTo>
                    <a:pt x="224" y="136"/>
                  </a:lnTo>
                  <a:lnTo>
                    <a:pt x="224" y="136"/>
                  </a:lnTo>
                  <a:lnTo>
                    <a:pt x="230" y="138"/>
                  </a:lnTo>
                  <a:lnTo>
                    <a:pt x="234" y="142"/>
                  </a:lnTo>
                  <a:lnTo>
                    <a:pt x="236" y="146"/>
                  </a:lnTo>
                  <a:lnTo>
                    <a:pt x="236" y="150"/>
                  </a:lnTo>
                  <a:lnTo>
                    <a:pt x="236" y="150"/>
                  </a:lnTo>
                  <a:lnTo>
                    <a:pt x="236" y="156"/>
                  </a:lnTo>
                  <a:lnTo>
                    <a:pt x="232" y="162"/>
                  </a:lnTo>
                  <a:lnTo>
                    <a:pt x="228" y="166"/>
                  </a:lnTo>
                  <a:lnTo>
                    <a:pt x="220" y="168"/>
                  </a:lnTo>
                  <a:lnTo>
                    <a:pt x="200" y="168"/>
                  </a:lnTo>
                  <a:lnTo>
                    <a:pt x="200" y="168"/>
                  </a:lnTo>
                  <a:lnTo>
                    <a:pt x="198" y="170"/>
                  </a:lnTo>
                  <a:lnTo>
                    <a:pt x="196" y="172"/>
                  </a:lnTo>
                  <a:lnTo>
                    <a:pt x="196" y="172"/>
                  </a:lnTo>
                  <a:lnTo>
                    <a:pt x="198" y="174"/>
                  </a:lnTo>
                  <a:lnTo>
                    <a:pt x="200" y="176"/>
                  </a:lnTo>
                  <a:lnTo>
                    <a:pt x="216" y="176"/>
                  </a:lnTo>
                  <a:lnTo>
                    <a:pt x="216" y="176"/>
                  </a:lnTo>
                  <a:lnTo>
                    <a:pt x="224" y="178"/>
                  </a:lnTo>
                  <a:lnTo>
                    <a:pt x="226" y="182"/>
                  </a:lnTo>
                  <a:lnTo>
                    <a:pt x="228" y="188"/>
                  </a:lnTo>
                  <a:lnTo>
                    <a:pt x="226" y="192"/>
                  </a:lnTo>
                  <a:lnTo>
                    <a:pt x="226" y="192"/>
                  </a:lnTo>
                  <a:lnTo>
                    <a:pt x="224" y="198"/>
                  </a:lnTo>
                  <a:lnTo>
                    <a:pt x="220" y="204"/>
                  </a:lnTo>
                  <a:lnTo>
                    <a:pt x="216" y="206"/>
                  </a:lnTo>
                  <a:lnTo>
                    <a:pt x="206" y="208"/>
                  </a:lnTo>
                  <a:lnTo>
                    <a:pt x="192" y="208"/>
                  </a:lnTo>
                  <a:lnTo>
                    <a:pt x="192" y="208"/>
                  </a:lnTo>
                  <a:lnTo>
                    <a:pt x="190" y="210"/>
                  </a:lnTo>
                  <a:lnTo>
                    <a:pt x="188" y="212"/>
                  </a:lnTo>
                  <a:lnTo>
                    <a:pt x="188" y="212"/>
                  </a:lnTo>
                  <a:lnTo>
                    <a:pt x="190" y="214"/>
                  </a:lnTo>
                  <a:lnTo>
                    <a:pt x="192" y="216"/>
                  </a:lnTo>
                  <a:lnTo>
                    <a:pt x="204" y="216"/>
                  </a:lnTo>
                  <a:lnTo>
                    <a:pt x="204" y="216"/>
                  </a:lnTo>
                  <a:lnTo>
                    <a:pt x="210" y="218"/>
                  </a:lnTo>
                  <a:lnTo>
                    <a:pt x="212" y="220"/>
                  </a:lnTo>
                  <a:lnTo>
                    <a:pt x="214" y="224"/>
                  </a:lnTo>
                  <a:lnTo>
                    <a:pt x="212" y="228"/>
                  </a:lnTo>
                  <a:lnTo>
                    <a:pt x="212" y="228"/>
                  </a:lnTo>
                  <a:lnTo>
                    <a:pt x="210" y="234"/>
                  </a:lnTo>
                  <a:lnTo>
                    <a:pt x="210" y="234"/>
                  </a:lnTo>
                  <a:lnTo>
                    <a:pt x="206" y="238"/>
                  </a:lnTo>
                  <a:lnTo>
                    <a:pt x="196" y="240"/>
                  </a:lnTo>
                  <a:lnTo>
                    <a:pt x="152" y="240"/>
                  </a:lnTo>
                  <a:lnTo>
                    <a:pt x="152" y="240"/>
                  </a:lnTo>
                  <a:lnTo>
                    <a:pt x="136" y="240"/>
                  </a:lnTo>
                  <a:lnTo>
                    <a:pt x="122" y="238"/>
                  </a:lnTo>
                  <a:lnTo>
                    <a:pt x="108" y="234"/>
                  </a:lnTo>
                  <a:lnTo>
                    <a:pt x="108" y="234"/>
                  </a:lnTo>
                  <a:lnTo>
                    <a:pt x="70" y="226"/>
                  </a:lnTo>
                  <a:lnTo>
                    <a:pt x="70" y="226"/>
                  </a:lnTo>
                  <a:lnTo>
                    <a:pt x="68" y="224"/>
                  </a:lnTo>
                  <a:lnTo>
                    <a:pt x="66" y="222"/>
                  </a:lnTo>
                  <a:lnTo>
                    <a:pt x="64" y="218"/>
                  </a:lnTo>
                  <a:lnTo>
                    <a:pt x="64" y="108"/>
                  </a:lnTo>
                  <a:lnTo>
                    <a:pt x="64" y="108"/>
                  </a:lnTo>
                  <a:lnTo>
                    <a:pt x="66" y="104"/>
                  </a:lnTo>
                  <a:lnTo>
                    <a:pt x="70" y="100"/>
                  </a:lnTo>
                  <a:lnTo>
                    <a:pt x="70" y="100"/>
                  </a:lnTo>
                  <a:lnTo>
                    <a:pt x="72" y="100"/>
                  </a:lnTo>
                  <a:lnTo>
                    <a:pt x="72" y="100"/>
                  </a:lnTo>
                  <a:lnTo>
                    <a:pt x="84" y="94"/>
                  </a:lnTo>
                  <a:lnTo>
                    <a:pt x="94" y="86"/>
                  </a:lnTo>
                  <a:lnTo>
                    <a:pt x="104" y="76"/>
                  </a:lnTo>
                  <a:lnTo>
                    <a:pt x="110" y="66"/>
                  </a:lnTo>
                  <a:lnTo>
                    <a:pt x="114" y="56"/>
                  </a:lnTo>
                  <a:lnTo>
                    <a:pt x="118" y="46"/>
                  </a:lnTo>
                  <a:lnTo>
                    <a:pt x="120" y="34"/>
                  </a:lnTo>
                  <a:lnTo>
                    <a:pt x="120" y="24"/>
                  </a:lnTo>
                  <a:lnTo>
                    <a:pt x="120" y="24"/>
                  </a:lnTo>
                  <a:lnTo>
                    <a:pt x="122" y="18"/>
                  </a:lnTo>
                  <a:lnTo>
                    <a:pt x="124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32" y="16"/>
                  </a:lnTo>
                  <a:lnTo>
                    <a:pt x="136" y="18"/>
                  </a:lnTo>
                  <a:lnTo>
                    <a:pt x="142" y="28"/>
                  </a:lnTo>
                  <a:lnTo>
                    <a:pt x="148" y="40"/>
                  </a:lnTo>
                  <a:lnTo>
                    <a:pt x="150" y="46"/>
                  </a:lnTo>
                  <a:lnTo>
                    <a:pt x="152" y="54"/>
                  </a:lnTo>
                  <a:lnTo>
                    <a:pt x="152" y="54"/>
                  </a:lnTo>
                  <a:lnTo>
                    <a:pt x="150" y="74"/>
                  </a:lnTo>
                  <a:lnTo>
                    <a:pt x="144" y="96"/>
                  </a:lnTo>
                  <a:lnTo>
                    <a:pt x="144" y="96"/>
                  </a:lnTo>
                  <a:lnTo>
                    <a:pt x="214" y="96"/>
                  </a:lnTo>
                  <a:lnTo>
                    <a:pt x="226" y="98"/>
                  </a:lnTo>
                  <a:lnTo>
                    <a:pt x="230" y="98"/>
                  </a:lnTo>
                  <a:lnTo>
                    <a:pt x="230" y="98"/>
                  </a:lnTo>
                  <a:lnTo>
                    <a:pt x="236" y="102"/>
                  </a:lnTo>
                  <a:lnTo>
                    <a:pt x="238" y="106"/>
                  </a:lnTo>
                  <a:lnTo>
                    <a:pt x="240" y="112"/>
                  </a:lnTo>
                  <a:lnTo>
                    <a:pt x="240" y="112"/>
                  </a:lnTo>
                  <a:lnTo>
                    <a:pt x="240" y="1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40"/>
            <p:cNvSpPr/>
            <p:nvPr/>
          </p:nvSpPr>
          <p:spPr>
            <a:xfrm>
              <a:off x="4000500" y="1479550"/>
              <a:ext cx="38100" cy="38100"/>
            </a:xfrm>
            <a:custGeom>
              <a:rect b="b" l="l" r="r" t="t"/>
              <a:pathLst>
                <a:path extrusionOk="0" h="24" w="24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8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24"/>
                  </a:lnTo>
                  <a:lnTo>
                    <a:pt x="20" y="20"/>
                  </a:lnTo>
                  <a:lnTo>
                    <a:pt x="24" y="16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0" y="4"/>
                  </a:lnTo>
                  <a:lnTo>
                    <a:pt x="16" y="0"/>
                  </a:lnTo>
                  <a:lnTo>
                    <a:pt x="12" y="0"/>
                  </a:lnTo>
                  <a:close/>
                  <a:moveTo>
                    <a:pt x="12" y="16"/>
                  </a:moveTo>
                  <a:lnTo>
                    <a:pt x="12" y="16"/>
                  </a:lnTo>
                  <a:lnTo>
                    <a:pt x="10" y="1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4" y="10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4" y="14"/>
                  </a:lnTo>
                  <a:lnTo>
                    <a:pt x="12" y="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40"/>
            <p:cNvSpPr/>
            <p:nvPr/>
          </p:nvSpPr>
          <p:spPr>
            <a:xfrm>
              <a:off x="4000500" y="1479550"/>
              <a:ext cx="38100" cy="38100"/>
            </a:xfrm>
            <a:custGeom>
              <a:rect b="b" l="l" r="r" t="t"/>
              <a:pathLst>
                <a:path extrusionOk="0" h="24" w="24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8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24"/>
                  </a:lnTo>
                  <a:lnTo>
                    <a:pt x="20" y="20"/>
                  </a:lnTo>
                  <a:lnTo>
                    <a:pt x="24" y="16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0" y="4"/>
                  </a:lnTo>
                  <a:lnTo>
                    <a:pt x="16" y="0"/>
                  </a:lnTo>
                  <a:lnTo>
                    <a:pt x="12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40"/>
            <p:cNvSpPr/>
            <p:nvPr/>
          </p:nvSpPr>
          <p:spPr>
            <a:xfrm>
              <a:off x="4013200" y="1492250"/>
              <a:ext cx="12700" cy="12700"/>
            </a:xfrm>
            <a:custGeom>
              <a:rect b="b" l="l" r="r" t="t"/>
              <a:pathLst>
                <a:path extrusionOk="0" h="8" w="8">
                  <a:moveTo>
                    <a:pt x="4" y="8"/>
                  </a:moveTo>
                  <a:lnTo>
                    <a:pt x="4" y="8"/>
                  </a:lnTo>
                  <a:lnTo>
                    <a:pt x="2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6"/>
                  </a:lnTo>
                  <a:lnTo>
                    <a:pt x="4" y="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7" name="Google Shape;367;p40"/>
          <p:cNvGrpSpPr/>
          <p:nvPr/>
        </p:nvGrpSpPr>
        <p:grpSpPr>
          <a:xfrm>
            <a:off x="1727541" y="2600991"/>
            <a:ext cx="344919" cy="413390"/>
            <a:chOff x="4838700" y="2774950"/>
            <a:chExt cx="279400" cy="406400"/>
          </a:xfrm>
        </p:grpSpPr>
        <p:sp>
          <p:nvSpPr>
            <p:cNvPr id="368" name="Google Shape;368;p40"/>
            <p:cNvSpPr/>
            <p:nvPr/>
          </p:nvSpPr>
          <p:spPr>
            <a:xfrm>
              <a:off x="4838700" y="2774950"/>
              <a:ext cx="279400" cy="406400"/>
            </a:xfrm>
            <a:custGeom>
              <a:rect b="b" l="l" r="r" t="t"/>
              <a:pathLst>
                <a:path extrusionOk="0" h="256" w="176">
                  <a:moveTo>
                    <a:pt x="88" y="0"/>
                  </a:moveTo>
                  <a:lnTo>
                    <a:pt x="88" y="0"/>
                  </a:lnTo>
                  <a:lnTo>
                    <a:pt x="70" y="2"/>
                  </a:lnTo>
                  <a:lnTo>
                    <a:pt x="54" y="6"/>
                  </a:lnTo>
                  <a:lnTo>
                    <a:pt x="38" y="16"/>
                  </a:lnTo>
                  <a:lnTo>
                    <a:pt x="26" y="26"/>
                  </a:lnTo>
                  <a:lnTo>
                    <a:pt x="16" y="38"/>
                  </a:lnTo>
                  <a:lnTo>
                    <a:pt x="6" y="54"/>
                  </a:lnTo>
                  <a:lnTo>
                    <a:pt x="2" y="7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2" y="100"/>
                  </a:lnTo>
                  <a:lnTo>
                    <a:pt x="4" y="112"/>
                  </a:lnTo>
                  <a:lnTo>
                    <a:pt x="16" y="138"/>
                  </a:lnTo>
                  <a:lnTo>
                    <a:pt x="30" y="162"/>
                  </a:lnTo>
                  <a:lnTo>
                    <a:pt x="40" y="184"/>
                  </a:lnTo>
                  <a:lnTo>
                    <a:pt x="40" y="184"/>
                  </a:lnTo>
                  <a:lnTo>
                    <a:pt x="50" y="214"/>
                  </a:lnTo>
                  <a:lnTo>
                    <a:pt x="58" y="238"/>
                  </a:lnTo>
                  <a:lnTo>
                    <a:pt x="62" y="246"/>
                  </a:lnTo>
                  <a:lnTo>
                    <a:pt x="68" y="252"/>
                  </a:lnTo>
                  <a:lnTo>
                    <a:pt x="76" y="254"/>
                  </a:lnTo>
                  <a:lnTo>
                    <a:pt x="88" y="256"/>
                  </a:lnTo>
                  <a:lnTo>
                    <a:pt x="88" y="256"/>
                  </a:lnTo>
                  <a:lnTo>
                    <a:pt x="100" y="254"/>
                  </a:lnTo>
                  <a:lnTo>
                    <a:pt x="108" y="252"/>
                  </a:lnTo>
                  <a:lnTo>
                    <a:pt x="114" y="246"/>
                  </a:lnTo>
                  <a:lnTo>
                    <a:pt x="118" y="238"/>
                  </a:lnTo>
                  <a:lnTo>
                    <a:pt x="126" y="214"/>
                  </a:lnTo>
                  <a:lnTo>
                    <a:pt x="136" y="184"/>
                  </a:lnTo>
                  <a:lnTo>
                    <a:pt x="136" y="184"/>
                  </a:lnTo>
                  <a:lnTo>
                    <a:pt x="146" y="162"/>
                  </a:lnTo>
                  <a:lnTo>
                    <a:pt x="160" y="138"/>
                  </a:lnTo>
                  <a:lnTo>
                    <a:pt x="172" y="112"/>
                  </a:lnTo>
                  <a:lnTo>
                    <a:pt x="174" y="100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74" y="70"/>
                  </a:lnTo>
                  <a:lnTo>
                    <a:pt x="170" y="54"/>
                  </a:lnTo>
                  <a:lnTo>
                    <a:pt x="160" y="38"/>
                  </a:lnTo>
                  <a:lnTo>
                    <a:pt x="150" y="26"/>
                  </a:lnTo>
                  <a:lnTo>
                    <a:pt x="138" y="16"/>
                  </a:lnTo>
                  <a:lnTo>
                    <a:pt x="122" y="6"/>
                  </a:lnTo>
                  <a:lnTo>
                    <a:pt x="106" y="2"/>
                  </a:lnTo>
                  <a:lnTo>
                    <a:pt x="88" y="0"/>
                  </a:lnTo>
                  <a:close/>
                  <a:moveTo>
                    <a:pt x="108" y="218"/>
                  </a:moveTo>
                  <a:lnTo>
                    <a:pt x="70" y="222"/>
                  </a:lnTo>
                  <a:lnTo>
                    <a:pt x="70" y="222"/>
                  </a:lnTo>
                  <a:lnTo>
                    <a:pt x="64" y="208"/>
                  </a:lnTo>
                  <a:lnTo>
                    <a:pt x="64" y="208"/>
                  </a:lnTo>
                  <a:lnTo>
                    <a:pt x="64" y="206"/>
                  </a:lnTo>
                  <a:lnTo>
                    <a:pt x="114" y="200"/>
                  </a:lnTo>
                  <a:lnTo>
                    <a:pt x="114" y="200"/>
                  </a:lnTo>
                  <a:lnTo>
                    <a:pt x="112" y="208"/>
                  </a:lnTo>
                  <a:lnTo>
                    <a:pt x="112" y="208"/>
                  </a:lnTo>
                  <a:lnTo>
                    <a:pt x="108" y="218"/>
                  </a:lnTo>
                  <a:close/>
                  <a:moveTo>
                    <a:pt x="62" y="200"/>
                  </a:moveTo>
                  <a:lnTo>
                    <a:pt x="62" y="200"/>
                  </a:lnTo>
                  <a:lnTo>
                    <a:pt x="56" y="184"/>
                  </a:lnTo>
                  <a:lnTo>
                    <a:pt x="120" y="184"/>
                  </a:lnTo>
                  <a:lnTo>
                    <a:pt x="120" y="184"/>
                  </a:lnTo>
                  <a:lnTo>
                    <a:pt x="116" y="192"/>
                  </a:lnTo>
                  <a:lnTo>
                    <a:pt x="62" y="200"/>
                  </a:lnTo>
                  <a:close/>
                  <a:moveTo>
                    <a:pt x="88" y="240"/>
                  </a:moveTo>
                  <a:lnTo>
                    <a:pt x="88" y="240"/>
                  </a:lnTo>
                  <a:lnTo>
                    <a:pt x="82" y="240"/>
                  </a:lnTo>
                  <a:lnTo>
                    <a:pt x="78" y="238"/>
                  </a:lnTo>
                  <a:lnTo>
                    <a:pt x="76" y="236"/>
                  </a:lnTo>
                  <a:lnTo>
                    <a:pt x="72" y="230"/>
                  </a:lnTo>
                  <a:lnTo>
                    <a:pt x="106" y="226"/>
                  </a:lnTo>
                  <a:lnTo>
                    <a:pt x="106" y="226"/>
                  </a:lnTo>
                  <a:lnTo>
                    <a:pt x="102" y="234"/>
                  </a:lnTo>
                  <a:lnTo>
                    <a:pt x="98" y="238"/>
                  </a:lnTo>
                  <a:lnTo>
                    <a:pt x="94" y="240"/>
                  </a:lnTo>
                  <a:lnTo>
                    <a:pt x="88" y="240"/>
                  </a:lnTo>
                  <a:close/>
                  <a:moveTo>
                    <a:pt x="126" y="168"/>
                  </a:moveTo>
                  <a:lnTo>
                    <a:pt x="50" y="168"/>
                  </a:lnTo>
                  <a:lnTo>
                    <a:pt x="50" y="168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22" y="114"/>
                  </a:lnTo>
                  <a:lnTo>
                    <a:pt x="18" y="100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8" y="74"/>
                  </a:lnTo>
                  <a:lnTo>
                    <a:pt x="22" y="60"/>
                  </a:lnTo>
                  <a:lnTo>
                    <a:pt x="28" y="48"/>
                  </a:lnTo>
                  <a:lnTo>
                    <a:pt x="38" y="38"/>
                  </a:lnTo>
                  <a:lnTo>
                    <a:pt x="48" y="28"/>
                  </a:lnTo>
                  <a:lnTo>
                    <a:pt x="60" y="22"/>
                  </a:lnTo>
                  <a:lnTo>
                    <a:pt x="74" y="18"/>
                  </a:lnTo>
                  <a:lnTo>
                    <a:pt x="88" y="16"/>
                  </a:lnTo>
                  <a:lnTo>
                    <a:pt x="88" y="16"/>
                  </a:lnTo>
                  <a:lnTo>
                    <a:pt x="102" y="18"/>
                  </a:lnTo>
                  <a:lnTo>
                    <a:pt x="116" y="22"/>
                  </a:lnTo>
                  <a:lnTo>
                    <a:pt x="128" y="28"/>
                  </a:lnTo>
                  <a:lnTo>
                    <a:pt x="138" y="38"/>
                  </a:lnTo>
                  <a:lnTo>
                    <a:pt x="148" y="48"/>
                  </a:lnTo>
                  <a:lnTo>
                    <a:pt x="154" y="60"/>
                  </a:lnTo>
                  <a:lnTo>
                    <a:pt x="158" y="74"/>
                  </a:lnTo>
                  <a:lnTo>
                    <a:pt x="160" y="88"/>
                  </a:lnTo>
                  <a:lnTo>
                    <a:pt x="160" y="88"/>
                  </a:lnTo>
                  <a:lnTo>
                    <a:pt x="158" y="100"/>
                  </a:lnTo>
                  <a:lnTo>
                    <a:pt x="154" y="114"/>
                  </a:lnTo>
                  <a:lnTo>
                    <a:pt x="138" y="142"/>
                  </a:lnTo>
                  <a:lnTo>
                    <a:pt x="138" y="142"/>
                  </a:lnTo>
                  <a:lnTo>
                    <a:pt x="126" y="16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40"/>
            <p:cNvSpPr/>
            <p:nvPr/>
          </p:nvSpPr>
          <p:spPr>
            <a:xfrm>
              <a:off x="4902200" y="2838450"/>
              <a:ext cx="82550" cy="82550"/>
            </a:xfrm>
            <a:custGeom>
              <a:rect b="b" l="l" r="r" t="t"/>
              <a:pathLst>
                <a:path extrusionOk="0" h="52" w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40"/>
            <p:cNvSpPr/>
            <p:nvPr/>
          </p:nvSpPr>
          <p:spPr>
            <a:xfrm>
              <a:off x="4902200" y="2838450"/>
              <a:ext cx="82550" cy="82550"/>
            </a:xfrm>
            <a:custGeom>
              <a:rect b="b" l="l" r="r" t="t"/>
              <a:pathLst>
                <a:path extrusionOk="0" h="52" w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1" name="Google Shape;371;p40"/>
          <p:cNvGrpSpPr/>
          <p:nvPr/>
        </p:nvGrpSpPr>
        <p:grpSpPr>
          <a:xfrm>
            <a:off x="4463294" y="2601047"/>
            <a:ext cx="501701" cy="413390"/>
            <a:chOff x="5588000" y="1962150"/>
            <a:chExt cx="406400" cy="406400"/>
          </a:xfrm>
        </p:grpSpPr>
        <p:sp>
          <p:nvSpPr>
            <p:cNvPr id="372" name="Google Shape;372;p40"/>
            <p:cNvSpPr/>
            <p:nvPr/>
          </p:nvSpPr>
          <p:spPr>
            <a:xfrm>
              <a:off x="5588000" y="1962150"/>
              <a:ext cx="406400" cy="406400"/>
            </a:xfrm>
            <a:custGeom>
              <a:rect b="b" l="l" r="r" t="t"/>
              <a:pathLst>
                <a:path extrusionOk="0" h="256" w="256">
                  <a:moveTo>
                    <a:pt x="244" y="102"/>
                  </a:moveTo>
                  <a:lnTo>
                    <a:pt x="218" y="96"/>
                  </a:lnTo>
                  <a:lnTo>
                    <a:pt x="218" y="96"/>
                  </a:lnTo>
                  <a:lnTo>
                    <a:pt x="214" y="86"/>
                  </a:lnTo>
                  <a:lnTo>
                    <a:pt x="228" y="66"/>
                  </a:lnTo>
                  <a:lnTo>
                    <a:pt x="228" y="66"/>
                  </a:lnTo>
                  <a:lnTo>
                    <a:pt x="230" y="60"/>
                  </a:lnTo>
                  <a:lnTo>
                    <a:pt x="230" y="54"/>
                  </a:lnTo>
                  <a:lnTo>
                    <a:pt x="230" y="50"/>
                  </a:lnTo>
                  <a:lnTo>
                    <a:pt x="226" y="46"/>
                  </a:lnTo>
                  <a:lnTo>
                    <a:pt x="210" y="30"/>
                  </a:lnTo>
                  <a:lnTo>
                    <a:pt x="210" y="30"/>
                  </a:lnTo>
                  <a:lnTo>
                    <a:pt x="20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194" y="26"/>
                  </a:lnTo>
                  <a:lnTo>
                    <a:pt x="190" y="28"/>
                  </a:lnTo>
                  <a:lnTo>
                    <a:pt x="170" y="42"/>
                  </a:lnTo>
                  <a:lnTo>
                    <a:pt x="170" y="42"/>
                  </a:lnTo>
                  <a:lnTo>
                    <a:pt x="160" y="38"/>
                  </a:lnTo>
                  <a:lnTo>
                    <a:pt x="154" y="12"/>
                  </a:lnTo>
                  <a:lnTo>
                    <a:pt x="154" y="12"/>
                  </a:lnTo>
                  <a:lnTo>
                    <a:pt x="152" y="8"/>
                  </a:lnTo>
                  <a:lnTo>
                    <a:pt x="150" y="4"/>
                  </a:lnTo>
                  <a:lnTo>
                    <a:pt x="144" y="0"/>
                  </a:lnTo>
                  <a:lnTo>
                    <a:pt x="138" y="0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12" y="0"/>
                  </a:lnTo>
                  <a:lnTo>
                    <a:pt x="106" y="4"/>
                  </a:lnTo>
                  <a:lnTo>
                    <a:pt x="104" y="8"/>
                  </a:lnTo>
                  <a:lnTo>
                    <a:pt x="102" y="12"/>
                  </a:lnTo>
                  <a:lnTo>
                    <a:pt x="96" y="38"/>
                  </a:lnTo>
                  <a:lnTo>
                    <a:pt x="96" y="38"/>
                  </a:lnTo>
                  <a:lnTo>
                    <a:pt x="86" y="42"/>
                  </a:lnTo>
                  <a:lnTo>
                    <a:pt x="66" y="28"/>
                  </a:lnTo>
                  <a:lnTo>
                    <a:pt x="66" y="28"/>
                  </a:lnTo>
                  <a:lnTo>
                    <a:pt x="6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0" y="26"/>
                  </a:lnTo>
                  <a:lnTo>
                    <a:pt x="46" y="30"/>
                  </a:lnTo>
                  <a:lnTo>
                    <a:pt x="30" y="46"/>
                  </a:lnTo>
                  <a:lnTo>
                    <a:pt x="30" y="46"/>
                  </a:lnTo>
                  <a:lnTo>
                    <a:pt x="26" y="50"/>
                  </a:lnTo>
                  <a:lnTo>
                    <a:pt x="26" y="54"/>
                  </a:lnTo>
                  <a:lnTo>
                    <a:pt x="26" y="60"/>
                  </a:lnTo>
                  <a:lnTo>
                    <a:pt x="28" y="66"/>
                  </a:lnTo>
                  <a:lnTo>
                    <a:pt x="42" y="86"/>
                  </a:lnTo>
                  <a:lnTo>
                    <a:pt x="42" y="86"/>
                  </a:lnTo>
                  <a:lnTo>
                    <a:pt x="38" y="96"/>
                  </a:lnTo>
                  <a:lnTo>
                    <a:pt x="12" y="102"/>
                  </a:lnTo>
                  <a:lnTo>
                    <a:pt x="12" y="102"/>
                  </a:lnTo>
                  <a:lnTo>
                    <a:pt x="8" y="104"/>
                  </a:lnTo>
                  <a:lnTo>
                    <a:pt x="4" y="106"/>
                  </a:lnTo>
                  <a:lnTo>
                    <a:pt x="0" y="112"/>
                  </a:lnTo>
                  <a:lnTo>
                    <a:pt x="0" y="118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0" y="144"/>
                  </a:lnTo>
                  <a:lnTo>
                    <a:pt x="4" y="150"/>
                  </a:lnTo>
                  <a:lnTo>
                    <a:pt x="8" y="152"/>
                  </a:lnTo>
                  <a:lnTo>
                    <a:pt x="12" y="154"/>
                  </a:lnTo>
                  <a:lnTo>
                    <a:pt x="38" y="160"/>
                  </a:lnTo>
                  <a:lnTo>
                    <a:pt x="38" y="160"/>
                  </a:lnTo>
                  <a:lnTo>
                    <a:pt x="42" y="170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6" y="196"/>
                  </a:lnTo>
                  <a:lnTo>
                    <a:pt x="26" y="202"/>
                  </a:lnTo>
                  <a:lnTo>
                    <a:pt x="26" y="206"/>
                  </a:lnTo>
                  <a:lnTo>
                    <a:pt x="30" y="210"/>
                  </a:lnTo>
                  <a:lnTo>
                    <a:pt x="46" y="226"/>
                  </a:lnTo>
                  <a:lnTo>
                    <a:pt x="46" y="226"/>
                  </a:lnTo>
                  <a:lnTo>
                    <a:pt x="50" y="230"/>
                  </a:lnTo>
                  <a:lnTo>
                    <a:pt x="56" y="230"/>
                  </a:lnTo>
                  <a:lnTo>
                    <a:pt x="56" y="230"/>
                  </a:lnTo>
                  <a:lnTo>
                    <a:pt x="62" y="230"/>
                  </a:lnTo>
                  <a:lnTo>
                    <a:pt x="66" y="228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96" y="218"/>
                  </a:lnTo>
                  <a:lnTo>
                    <a:pt x="102" y="244"/>
                  </a:lnTo>
                  <a:lnTo>
                    <a:pt x="102" y="244"/>
                  </a:lnTo>
                  <a:lnTo>
                    <a:pt x="104" y="248"/>
                  </a:lnTo>
                  <a:lnTo>
                    <a:pt x="106" y="252"/>
                  </a:lnTo>
                  <a:lnTo>
                    <a:pt x="112" y="256"/>
                  </a:lnTo>
                  <a:lnTo>
                    <a:pt x="118" y="256"/>
                  </a:lnTo>
                  <a:lnTo>
                    <a:pt x="138" y="256"/>
                  </a:lnTo>
                  <a:lnTo>
                    <a:pt x="138" y="256"/>
                  </a:lnTo>
                  <a:lnTo>
                    <a:pt x="144" y="256"/>
                  </a:lnTo>
                  <a:lnTo>
                    <a:pt x="150" y="252"/>
                  </a:lnTo>
                  <a:lnTo>
                    <a:pt x="152" y="248"/>
                  </a:lnTo>
                  <a:lnTo>
                    <a:pt x="154" y="244"/>
                  </a:lnTo>
                  <a:lnTo>
                    <a:pt x="160" y="218"/>
                  </a:lnTo>
                  <a:lnTo>
                    <a:pt x="160" y="218"/>
                  </a:lnTo>
                  <a:lnTo>
                    <a:pt x="170" y="214"/>
                  </a:lnTo>
                  <a:lnTo>
                    <a:pt x="190" y="228"/>
                  </a:lnTo>
                  <a:lnTo>
                    <a:pt x="190" y="228"/>
                  </a:lnTo>
                  <a:lnTo>
                    <a:pt x="194" y="230"/>
                  </a:lnTo>
                  <a:lnTo>
                    <a:pt x="200" y="230"/>
                  </a:lnTo>
                  <a:lnTo>
                    <a:pt x="200" y="230"/>
                  </a:lnTo>
                  <a:lnTo>
                    <a:pt x="206" y="230"/>
                  </a:lnTo>
                  <a:lnTo>
                    <a:pt x="210" y="226"/>
                  </a:lnTo>
                  <a:lnTo>
                    <a:pt x="226" y="210"/>
                  </a:lnTo>
                  <a:lnTo>
                    <a:pt x="226" y="210"/>
                  </a:lnTo>
                  <a:lnTo>
                    <a:pt x="230" y="206"/>
                  </a:lnTo>
                  <a:lnTo>
                    <a:pt x="230" y="202"/>
                  </a:lnTo>
                  <a:lnTo>
                    <a:pt x="230" y="196"/>
                  </a:lnTo>
                  <a:lnTo>
                    <a:pt x="228" y="190"/>
                  </a:lnTo>
                  <a:lnTo>
                    <a:pt x="214" y="170"/>
                  </a:lnTo>
                  <a:lnTo>
                    <a:pt x="214" y="170"/>
                  </a:lnTo>
                  <a:lnTo>
                    <a:pt x="218" y="160"/>
                  </a:lnTo>
                  <a:lnTo>
                    <a:pt x="244" y="154"/>
                  </a:lnTo>
                  <a:lnTo>
                    <a:pt x="244" y="154"/>
                  </a:lnTo>
                  <a:lnTo>
                    <a:pt x="248" y="152"/>
                  </a:lnTo>
                  <a:lnTo>
                    <a:pt x="252" y="150"/>
                  </a:lnTo>
                  <a:lnTo>
                    <a:pt x="256" y="144"/>
                  </a:lnTo>
                  <a:lnTo>
                    <a:pt x="256" y="138"/>
                  </a:lnTo>
                  <a:lnTo>
                    <a:pt x="256" y="118"/>
                  </a:lnTo>
                  <a:lnTo>
                    <a:pt x="256" y="118"/>
                  </a:lnTo>
                  <a:lnTo>
                    <a:pt x="256" y="112"/>
                  </a:lnTo>
                  <a:lnTo>
                    <a:pt x="252" y="106"/>
                  </a:lnTo>
                  <a:lnTo>
                    <a:pt x="248" y="104"/>
                  </a:lnTo>
                  <a:lnTo>
                    <a:pt x="244" y="102"/>
                  </a:lnTo>
                  <a:close/>
                  <a:moveTo>
                    <a:pt x="216" y="144"/>
                  </a:moveTo>
                  <a:lnTo>
                    <a:pt x="216" y="144"/>
                  </a:lnTo>
                  <a:lnTo>
                    <a:pt x="208" y="148"/>
                  </a:lnTo>
                  <a:lnTo>
                    <a:pt x="204" y="154"/>
                  </a:lnTo>
                  <a:lnTo>
                    <a:pt x="204" y="154"/>
                  </a:lnTo>
                  <a:lnTo>
                    <a:pt x="200" y="162"/>
                  </a:lnTo>
                  <a:lnTo>
                    <a:pt x="200" y="162"/>
                  </a:lnTo>
                  <a:lnTo>
                    <a:pt x="198" y="170"/>
                  </a:lnTo>
                  <a:lnTo>
                    <a:pt x="202" y="178"/>
                  </a:lnTo>
                  <a:lnTo>
                    <a:pt x="214" y="200"/>
                  </a:lnTo>
                  <a:lnTo>
                    <a:pt x="200" y="214"/>
                  </a:lnTo>
                  <a:lnTo>
                    <a:pt x="178" y="202"/>
                  </a:lnTo>
                  <a:lnTo>
                    <a:pt x="178" y="202"/>
                  </a:lnTo>
                  <a:lnTo>
                    <a:pt x="174" y="198"/>
                  </a:lnTo>
                  <a:lnTo>
                    <a:pt x="170" y="198"/>
                  </a:lnTo>
                  <a:lnTo>
                    <a:pt x="170" y="198"/>
                  </a:lnTo>
                  <a:lnTo>
                    <a:pt x="162" y="200"/>
                  </a:lnTo>
                  <a:lnTo>
                    <a:pt x="162" y="200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48" y="208"/>
                  </a:lnTo>
                  <a:lnTo>
                    <a:pt x="144" y="216"/>
                  </a:lnTo>
                  <a:lnTo>
                    <a:pt x="138" y="240"/>
                  </a:lnTo>
                  <a:lnTo>
                    <a:pt x="118" y="240"/>
                  </a:lnTo>
                  <a:lnTo>
                    <a:pt x="112" y="216"/>
                  </a:lnTo>
                  <a:lnTo>
                    <a:pt x="112" y="216"/>
                  </a:lnTo>
                  <a:lnTo>
                    <a:pt x="108" y="208"/>
                  </a:lnTo>
                  <a:lnTo>
                    <a:pt x="102" y="204"/>
                  </a:lnTo>
                  <a:lnTo>
                    <a:pt x="102" y="204"/>
                  </a:lnTo>
                  <a:lnTo>
                    <a:pt x="94" y="200"/>
                  </a:lnTo>
                  <a:lnTo>
                    <a:pt x="94" y="200"/>
                  </a:lnTo>
                  <a:lnTo>
                    <a:pt x="86" y="198"/>
                  </a:lnTo>
                  <a:lnTo>
                    <a:pt x="86" y="198"/>
                  </a:lnTo>
                  <a:lnTo>
                    <a:pt x="82" y="198"/>
                  </a:lnTo>
                  <a:lnTo>
                    <a:pt x="78" y="202"/>
                  </a:lnTo>
                  <a:lnTo>
                    <a:pt x="56" y="214"/>
                  </a:lnTo>
                  <a:lnTo>
                    <a:pt x="42" y="200"/>
                  </a:lnTo>
                  <a:lnTo>
                    <a:pt x="54" y="178"/>
                  </a:lnTo>
                  <a:lnTo>
                    <a:pt x="54" y="178"/>
                  </a:lnTo>
                  <a:lnTo>
                    <a:pt x="58" y="170"/>
                  </a:lnTo>
                  <a:lnTo>
                    <a:pt x="56" y="162"/>
                  </a:lnTo>
                  <a:lnTo>
                    <a:pt x="56" y="162"/>
                  </a:lnTo>
                  <a:lnTo>
                    <a:pt x="52" y="154"/>
                  </a:lnTo>
                  <a:lnTo>
                    <a:pt x="52" y="154"/>
                  </a:lnTo>
                  <a:lnTo>
                    <a:pt x="48" y="148"/>
                  </a:lnTo>
                  <a:lnTo>
                    <a:pt x="40" y="144"/>
                  </a:lnTo>
                  <a:lnTo>
                    <a:pt x="16" y="138"/>
                  </a:lnTo>
                  <a:lnTo>
                    <a:pt x="16" y="118"/>
                  </a:lnTo>
                  <a:lnTo>
                    <a:pt x="40" y="112"/>
                  </a:lnTo>
                  <a:lnTo>
                    <a:pt x="40" y="112"/>
                  </a:lnTo>
                  <a:lnTo>
                    <a:pt x="48" y="108"/>
                  </a:lnTo>
                  <a:lnTo>
                    <a:pt x="52" y="102"/>
                  </a:lnTo>
                  <a:lnTo>
                    <a:pt x="52" y="102"/>
                  </a:lnTo>
                  <a:lnTo>
                    <a:pt x="56" y="94"/>
                  </a:lnTo>
                  <a:lnTo>
                    <a:pt x="56" y="94"/>
                  </a:lnTo>
                  <a:lnTo>
                    <a:pt x="58" y="86"/>
                  </a:lnTo>
                  <a:lnTo>
                    <a:pt x="54" y="78"/>
                  </a:lnTo>
                  <a:lnTo>
                    <a:pt x="42" y="56"/>
                  </a:lnTo>
                  <a:lnTo>
                    <a:pt x="56" y="42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82" y="58"/>
                  </a:lnTo>
                  <a:lnTo>
                    <a:pt x="86" y="58"/>
                  </a:lnTo>
                  <a:lnTo>
                    <a:pt x="86" y="58"/>
                  </a:lnTo>
                  <a:lnTo>
                    <a:pt x="94" y="56"/>
                  </a:lnTo>
                  <a:lnTo>
                    <a:pt x="94" y="56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48"/>
                  </a:lnTo>
                  <a:lnTo>
                    <a:pt x="112" y="40"/>
                  </a:lnTo>
                  <a:lnTo>
                    <a:pt x="118" y="16"/>
                  </a:lnTo>
                  <a:lnTo>
                    <a:pt x="138" y="16"/>
                  </a:lnTo>
                  <a:lnTo>
                    <a:pt x="144" y="40"/>
                  </a:lnTo>
                  <a:lnTo>
                    <a:pt x="144" y="40"/>
                  </a:lnTo>
                  <a:lnTo>
                    <a:pt x="148" y="48"/>
                  </a:lnTo>
                  <a:lnTo>
                    <a:pt x="154" y="52"/>
                  </a:lnTo>
                  <a:lnTo>
                    <a:pt x="154" y="52"/>
                  </a:lnTo>
                  <a:lnTo>
                    <a:pt x="162" y="56"/>
                  </a:lnTo>
                  <a:lnTo>
                    <a:pt x="162" y="56"/>
                  </a:lnTo>
                  <a:lnTo>
                    <a:pt x="170" y="58"/>
                  </a:lnTo>
                  <a:lnTo>
                    <a:pt x="170" y="58"/>
                  </a:lnTo>
                  <a:lnTo>
                    <a:pt x="174" y="58"/>
                  </a:lnTo>
                  <a:lnTo>
                    <a:pt x="178" y="54"/>
                  </a:lnTo>
                  <a:lnTo>
                    <a:pt x="200" y="42"/>
                  </a:lnTo>
                  <a:lnTo>
                    <a:pt x="214" y="56"/>
                  </a:lnTo>
                  <a:lnTo>
                    <a:pt x="202" y="78"/>
                  </a:lnTo>
                  <a:lnTo>
                    <a:pt x="202" y="78"/>
                  </a:lnTo>
                  <a:lnTo>
                    <a:pt x="198" y="86"/>
                  </a:lnTo>
                  <a:lnTo>
                    <a:pt x="200" y="94"/>
                  </a:lnTo>
                  <a:lnTo>
                    <a:pt x="200" y="94"/>
                  </a:lnTo>
                  <a:lnTo>
                    <a:pt x="204" y="102"/>
                  </a:lnTo>
                  <a:lnTo>
                    <a:pt x="204" y="102"/>
                  </a:lnTo>
                  <a:lnTo>
                    <a:pt x="208" y="108"/>
                  </a:lnTo>
                  <a:lnTo>
                    <a:pt x="216" y="112"/>
                  </a:lnTo>
                  <a:lnTo>
                    <a:pt x="240" y="118"/>
                  </a:lnTo>
                  <a:lnTo>
                    <a:pt x="240" y="138"/>
                  </a:lnTo>
                  <a:lnTo>
                    <a:pt x="216" y="1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40"/>
            <p:cNvSpPr/>
            <p:nvPr/>
          </p:nvSpPr>
          <p:spPr>
            <a:xfrm>
              <a:off x="5702300" y="2076450"/>
              <a:ext cx="177800" cy="177800"/>
            </a:xfrm>
            <a:custGeom>
              <a:rect b="b" l="l" r="r" t="t"/>
              <a:pathLst>
                <a:path extrusionOk="0" h="112" w="112">
                  <a:moveTo>
                    <a:pt x="56" y="0"/>
                  </a:moveTo>
                  <a:lnTo>
                    <a:pt x="56" y="0"/>
                  </a:lnTo>
                  <a:lnTo>
                    <a:pt x="44" y="2"/>
                  </a:lnTo>
                  <a:lnTo>
                    <a:pt x="34" y="4"/>
                  </a:lnTo>
                  <a:lnTo>
                    <a:pt x="24" y="10"/>
                  </a:lnTo>
                  <a:lnTo>
                    <a:pt x="16" y="16"/>
                  </a:lnTo>
                  <a:lnTo>
                    <a:pt x="10" y="2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68"/>
                  </a:lnTo>
                  <a:lnTo>
                    <a:pt x="4" y="78"/>
                  </a:lnTo>
                  <a:lnTo>
                    <a:pt x="10" y="88"/>
                  </a:lnTo>
                  <a:lnTo>
                    <a:pt x="16" y="96"/>
                  </a:lnTo>
                  <a:lnTo>
                    <a:pt x="24" y="102"/>
                  </a:lnTo>
                  <a:lnTo>
                    <a:pt x="34" y="108"/>
                  </a:lnTo>
                  <a:lnTo>
                    <a:pt x="44" y="110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68" y="110"/>
                  </a:lnTo>
                  <a:lnTo>
                    <a:pt x="78" y="108"/>
                  </a:lnTo>
                  <a:lnTo>
                    <a:pt x="88" y="102"/>
                  </a:lnTo>
                  <a:lnTo>
                    <a:pt x="96" y="96"/>
                  </a:lnTo>
                  <a:lnTo>
                    <a:pt x="102" y="88"/>
                  </a:lnTo>
                  <a:lnTo>
                    <a:pt x="108" y="78"/>
                  </a:lnTo>
                  <a:lnTo>
                    <a:pt x="110" y="68"/>
                  </a:lnTo>
                  <a:lnTo>
                    <a:pt x="112" y="56"/>
                  </a:lnTo>
                  <a:lnTo>
                    <a:pt x="112" y="56"/>
                  </a:lnTo>
                  <a:lnTo>
                    <a:pt x="110" y="44"/>
                  </a:lnTo>
                  <a:lnTo>
                    <a:pt x="108" y="34"/>
                  </a:lnTo>
                  <a:lnTo>
                    <a:pt x="102" y="24"/>
                  </a:lnTo>
                  <a:lnTo>
                    <a:pt x="96" y="16"/>
                  </a:lnTo>
                  <a:lnTo>
                    <a:pt x="88" y="10"/>
                  </a:lnTo>
                  <a:lnTo>
                    <a:pt x="78" y="4"/>
                  </a:lnTo>
                  <a:lnTo>
                    <a:pt x="68" y="2"/>
                  </a:lnTo>
                  <a:lnTo>
                    <a:pt x="56" y="0"/>
                  </a:lnTo>
                  <a:close/>
                  <a:moveTo>
                    <a:pt x="56" y="104"/>
                  </a:moveTo>
                  <a:lnTo>
                    <a:pt x="56" y="104"/>
                  </a:lnTo>
                  <a:lnTo>
                    <a:pt x="46" y="104"/>
                  </a:lnTo>
                  <a:lnTo>
                    <a:pt x="36" y="102"/>
                  </a:lnTo>
                  <a:lnTo>
                    <a:pt x="28" y="96"/>
                  </a:lnTo>
                  <a:lnTo>
                    <a:pt x="22" y="90"/>
                  </a:lnTo>
                  <a:lnTo>
                    <a:pt x="16" y="84"/>
                  </a:lnTo>
                  <a:lnTo>
                    <a:pt x="10" y="76"/>
                  </a:lnTo>
                  <a:lnTo>
                    <a:pt x="8" y="66"/>
                  </a:lnTo>
                  <a:lnTo>
                    <a:pt x="8" y="56"/>
                  </a:lnTo>
                  <a:lnTo>
                    <a:pt x="8" y="56"/>
                  </a:lnTo>
                  <a:lnTo>
                    <a:pt x="8" y="46"/>
                  </a:lnTo>
                  <a:lnTo>
                    <a:pt x="10" y="36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8" y="16"/>
                  </a:lnTo>
                  <a:lnTo>
                    <a:pt x="36" y="10"/>
                  </a:lnTo>
                  <a:lnTo>
                    <a:pt x="46" y="8"/>
                  </a:lnTo>
                  <a:lnTo>
                    <a:pt x="56" y="6"/>
                  </a:lnTo>
                  <a:lnTo>
                    <a:pt x="56" y="6"/>
                  </a:lnTo>
                  <a:lnTo>
                    <a:pt x="66" y="8"/>
                  </a:lnTo>
                  <a:lnTo>
                    <a:pt x="76" y="10"/>
                  </a:lnTo>
                  <a:lnTo>
                    <a:pt x="84" y="16"/>
                  </a:lnTo>
                  <a:lnTo>
                    <a:pt x="90" y="22"/>
                  </a:lnTo>
                  <a:lnTo>
                    <a:pt x="96" y="28"/>
                  </a:lnTo>
                  <a:lnTo>
                    <a:pt x="102" y="36"/>
                  </a:lnTo>
                  <a:lnTo>
                    <a:pt x="104" y="46"/>
                  </a:lnTo>
                  <a:lnTo>
                    <a:pt x="106" y="56"/>
                  </a:lnTo>
                  <a:lnTo>
                    <a:pt x="106" y="56"/>
                  </a:lnTo>
                  <a:lnTo>
                    <a:pt x="104" y="66"/>
                  </a:lnTo>
                  <a:lnTo>
                    <a:pt x="102" y="76"/>
                  </a:lnTo>
                  <a:lnTo>
                    <a:pt x="96" y="84"/>
                  </a:lnTo>
                  <a:lnTo>
                    <a:pt x="90" y="90"/>
                  </a:lnTo>
                  <a:lnTo>
                    <a:pt x="84" y="96"/>
                  </a:lnTo>
                  <a:lnTo>
                    <a:pt x="76" y="102"/>
                  </a:lnTo>
                  <a:lnTo>
                    <a:pt x="66" y="104"/>
                  </a:lnTo>
                  <a:lnTo>
                    <a:pt x="56" y="10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40"/>
            <p:cNvSpPr/>
            <p:nvPr/>
          </p:nvSpPr>
          <p:spPr>
            <a:xfrm>
              <a:off x="5740400" y="2114550"/>
              <a:ext cx="101600" cy="101600"/>
            </a:xfrm>
            <a:custGeom>
              <a:rect b="b" l="l" r="r" t="t"/>
              <a:pathLst>
                <a:path extrusionOk="0" h="64" w="64">
                  <a:moveTo>
                    <a:pt x="32" y="0"/>
                  </a:moveTo>
                  <a:lnTo>
                    <a:pt x="32" y="0"/>
                  </a:lnTo>
                  <a:lnTo>
                    <a:pt x="26" y="0"/>
                  </a:lnTo>
                  <a:lnTo>
                    <a:pt x="20" y="2"/>
                  </a:lnTo>
                  <a:lnTo>
                    <a:pt x="10" y="10"/>
                  </a:lnTo>
                  <a:lnTo>
                    <a:pt x="2" y="20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38"/>
                  </a:lnTo>
                  <a:lnTo>
                    <a:pt x="2" y="44"/>
                  </a:lnTo>
                  <a:lnTo>
                    <a:pt x="10" y="54"/>
                  </a:lnTo>
                  <a:lnTo>
                    <a:pt x="20" y="62"/>
                  </a:lnTo>
                  <a:lnTo>
                    <a:pt x="26" y="64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38" y="64"/>
                  </a:lnTo>
                  <a:lnTo>
                    <a:pt x="44" y="62"/>
                  </a:lnTo>
                  <a:lnTo>
                    <a:pt x="54" y="54"/>
                  </a:lnTo>
                  <a:lnTo>
                    <a:pt x="62" y="44"/>
                  </a:lnTo>
                  <a:lnTo>
                    <a:pt x="64" y="38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64" y="26"/>
                  </a:lnTo>
                  <a:lnTo>
                    <a:pt x="62" y="20"/>
                  </a:lnTo>
                  <a:lnTo>
                    <a:pt x="54" y="10"/>
                  </a:lnTo>
                  <a:lnTo>
                    <a:pt x="44" y="2"/>
                  </a:lnTo>
                  <a:lnTo>
                    <a:pt x="38" y="0"/>
                  </a:lnTo>
                  <a:lnTo>
                    <a:pt x="32" y="0"/>
                  </a:lnTo>
                  <a:close/>
                  <a:moveTo>
                    <a:pt x="32" y="56"/>
                  </a:moveTo>
                  <a:lnTo>
                    <a:pt x="32" y="56"/>
                  </a:lnTo>
                  <a:lnTo>
                    <a:pt x="22" y="54"/>
                  </a:lnTo>
                  <a:lnTo>
                    <a:pt x="16" y="48"/>
                  </a:lnTo>
                  <a:lnTo>
                    <a:pt x="10" y="42"/>
                  </a:lnTo>
                  <a:lnTo>
                    <a:pt x="8" y="32"/>
                  </a:lnTo>
                  <a:lnTo>
                    <a:pt x="8" y="32"/>
                  </a:lnTo>
                  <a:lnTo>
                    <a:pt x="10" y="22"/>
                  </a:lnTo>
                  <a:lnTo>
                    <a:pt x="16" y="16"/>
                  </a:lnTo>
                  <a:lnTo>
                    <a:pt x="22" y="10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42" y="10"/>
                  </a:lnTo>
                  <a:lnTo>
                    <a:pt x="48" y="16"/>
                  </a:lnTo>
                  <a:lnTo>
                    <a:pt x="54" y="22"/>
                  </a:lnTo>
                  <a:lnTo>
                    <a:pt x="56" y="32"/>
                  </a:lnTo>
                  <a:lnTo>
                    <a:pt x="56" y="32"/>
                  </a:lnTo>
                  <a:lnTo>
                    <a:pt x="54" y="42"/>
                  </a:lnTo>
                  <a:lnTo>
                    <a:pt x="48" y="48"/>
                  </a:lnTo>
                  <a:lnTo>
                    <a:pt x="42" y="54"/>
                  </a:lnTo>
                  <a:lnTo>
                    <a:pt x="32" y="5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5" name="Google Shape;375;p40"/>
          <p:cNvSpPr/>
          <p:nvPr/>
        </p:nvSpPr>
        <p:spPr>
          <a:xfrm>
            <a:off x="3064445" y="2601145"/>
            <a:ext cx="501714" cy="413411"/>
          </a:xfrm>
          <a:custGeom>
            <a:rect b="b" l="l" r="r" t="t"/>
            <a:pathLst>
              <a:path extrusionOk="0" h="256" w="256">
                <a:moveTo>
                  <a:pt x="236" y="20"/>
                </a:moveTo>
                <a:lnTo>
                  <a:pt x="236" y="20"/>
                </a:lnTo>
                <a:lnTo>
                  <a:pt x="224" y="12"/>
                </a:lnTo>
                <a:lnTo>
                  <a:pt x="212" y="6"/>
                </a:lnTo>
                <a:lnTo>
                  <a:pt x="200" y="2"/>
                </a:lnTo>
                <a:lnTo>
                  <a:pt x="188" y="0"/>
                </a:lnTo>
                <a:lnTo>
                  <a:pt x="188" y="0"/>
                </a:lnTo>
                <a:lnTo>
                  <a:pt x="178" y="0"/>
                </a:lnTo>
                <a:lnTo>
                  <a:pt x="168" y="4"/>
                </a:lnTo>
                <a:lnTo>
                  <a:pt x="158" y="8"/>
                </a:lnTo>
                <a:lnTo>
                  <a:pt x="150" y="16"/>
                </a:lnTo>
                <a:lnTo>
                  <a:pt x="112" y="54"/>
                </a:lnTo>
                <a:lnTo>
                  <a:pt x="112" y="54"/>
                </a:lnTo>
                <a:lnTo>
                  <a:pt x="110" y="54"/>
                </a:lnTo>
                <a:lnTo>
                  <a:pt x="110" y="54"/>
                </a:lnTo>
                <a:lnTo>
                  <a:pt x="110" y="54"/>
                </a:lnTo>
                <a:lnTo>
                  <a:pt x="110" y="54"/>
                </a:lnTo>
                <a:lnTo>
                  <a:pt x="28" y="138"/>
                </a:lnTo>
                <a:lnTo>
                  <a:pt x="28" y="138"/>
                </a:lnTo>
                <a:lnTo>
                  <a:pt x="24" y="144"/>
                </a:lnTo>
                <a:lnTo>
                  <a:pt x="20" y="152"/>
                </a:lnTo>
                <a:lnTo>
                  <a:pt x="2" y="220"/>
                </a:lnTo>
                <a:lnTo>
                  <a:pt x="2" y="220"/>
                </a:lnTo>
                <a:lnTo>
                  <a:pt x="0" y="228"/>
                </a:lnTo>
                <a:lnTo>
                  <a:pt x="0" y="228"/>
                </a:lnTo>
                <a:lnTo>
                  <a:pt x="2" y="238"/>
                </a:lnTo>
                <a:lnTo>
                  <a:pt x="8" y="248"/>
                </a:lnTo>
                <a:lnTo>
                  <a:pt x="18" y="254"/>
                </a:lnTo>
                <a:lnTo>
                  <a:pt x="28" y="256"/>
                </a:lnTo>
                <a:lnTo>
                  <a:pt x="28" y="256"/>
                </a:lnTo>
                <a:lnTo>
                  <a:pt x="38" y="254"/>
                </a:lnTo>
                <a:lnTo>
                  <a:pt x="106" y="236"/>
                </a:lnTo>
                <a:lnTo>
                  <a:pt x="106" y="236"/>
                </a:lnTo>
                <a:lnTo>
                  <a:pt x="112" y="234"/>
                </a:lnTo>
                <a:lnTo>
                  <a:pt x="118" y="228"/>
                </a:lnTo>
                <a:lnTo>
                  <a:pt x="240" y="106"/>
                </a:lnTo>
                <a:lnTo>
                  <a:pt x="240" y="106"/>
                </a:lnTo>
                <a:lnTo>
                  <a:pt x="248" y="96"/>
                </a:lnTo>
                <a:lnTo>
                  <a:pt x="252" y="86"/>
                </a:lnTo>
                <a:lnTo>
                  <a:pt x="256" y="76"/>
                </a:lnTo>
                <a:lnTo>
                  <a:pt x="256" y="64"/>
                </a:lnTo>
                <a:lnTo>
                  <a:pt x="254" y="52"/>
                </a:lnTo>
                <a:lnTo>
                  <a:pt x="250" y="42"/>
                </a:lnTo>
                <a:lnTo>
                  <a:pt x="244" y="30"/>
                </a:lnTo>
                <a:lnTo>
                  <a:pt x="236" y="20"/>
                </a:lnTo>
                <a:close/>
                <a:moveTo>
                  <a:pt x="128" y="190"/>
                </a:moveTo>
                <a:lnTo>
                  <a:pt x="128" y="190"/>
                </a:lnTo>
                <a:lnTo>
                  <a:pt x="126" y="180"/>
                </a:lnTo>
                <a:lnTo>
                  <a:pt x="122" y="170"/>
                </a:lnTo>
                <a:lnTo>
                  <a:pt x="198" y="94"/>
                </a:lnTo>
                <a:lnTo>
                  <a:pt x="198" y="94"/>
                </a:lnTo>
                <a:lnTo>
                  <a:pt x="200" y="104"/>
                </a:lnTo>
                <a:lnTo>
                  <a:pt x="200" y="116"/>
                </a:lnTo>
                <a:lnTo>
                  <a:pt x="196" y="126"/>
                </a:lnTo>
                <a:lnTo>
                  <a:pt x="190" y="134"/>
                </a:lnTo>
                <a:lnTo>
                  <a:pt x="190" y="134"/>
                </a:lnTo>
                <a:lnTo>
                  <a:pt x="190" y="134"/>
                </a:lnTo>
                <a:lnTo>
                  <a:pt x="190" y="134"/>
                </a:lnTo>
                <a:lnTo>
                  <a:pt x="128" y="196"/>
                </a:lnTo>
                <a:lnTo>
                  <a:pt x="128" y="196"/>
                </a:lnTo>
                <a:lnTo>
                  <a:pt x="128" y="190"/>
                </a:lnTo>
                <a:close/>
                <a:moveTo>
                  <a:pt x="118" y="162"/>
                </a:moveTo>
                <a:lnTo>
                  <a:pt x="118" y="162"/>
                </a:lnTo>
                <a:lnTo>
                  <a:pt x="108" y="148"/>
                </a:lnTo>
                <a:lnTo>
                  <a:pt x="108" y="148"/>
                </a:lnTo>
                <a:lnTo>
                  <a:pt x="100" y="142"/>
                </a:lnTo>
                <a:lnTo>
                  <a:pt x="92" y="136"/>
                </a:lnTo>
                <a:lnTo>
                  <a:pt x="168" y="60"/>
                </a:lnTo>
                <a:lnTo>
                  <a:pt x="168" y="60"/>
                </a:lnTo>
                <a:lnTo>
                  <a:pt x="176" y="64"/>
                </a:lnTo>
                <a:lnTo>
                  <a:pt x="184" y="72"/>
                </a:lnTo>
                <a:lnTo>
                  <a:pt x="184" y="72"/>
                </a:lnTo>
                <a:lnTo>
                  <a:pt x="190" y="78"/>
                </a:lnTo>
                <a:lnTo>
                  <a:pt x="194" y="86"/>
                </a:lnTo>
                <a:lnTo>
                  <a:pt x="118" y="162"/>
                </a:lnTo>
                <a:close/>
                <a:moveTo>
                  <a:pt x="84" y="132"/>
                </a:moveTo>
                <a:lnTo>
                  <a:pt x="84" y="132"/>
                </a:lnTo>
                <a:lnTo>
                  <a:pt x="72" y="130"/>
                </a:lnTo>
                <a:lnTo>
                  <a:pt x="60" y="128"/>
                </a:lnTo>
                <a:lnTo>
                  <a:pt x="122" y="66"/>
                </a:lnTo>
                <a:lnTo>
                  <a:pt x="122" y="66"/>
                </a:lnTo>
                <a:lnTo>
                  <a:pt x="130" y="60"/>
                </a:lnTo>
                <a:lnTo>
                  <a:pt x="140" y="56"/>
                </a:lnTo>
                <a:lnTo>
                  <a:pt x="150" y="56"/>
                </a:lnTo>
                <a:lnTo>
                  <a:pt x="160" y="58"/>
                </a:lnTo>
                <a:lnTo>
                  <a:pt x="84" y="132"/>
                </a:lnTo>
                <a:close/>
                <a:moveTo>
                  <a:pt x="34" y="238"/>
                </a:moveTo>
                <a:lnTo>
                  <a:pt x="34" y="238"/>
                </a:lnTo>
                <a:lnTo>
                  <a:pt x="28" y="240"/>
                </a:lnTo>
                <a:lnTo>
                  <a:pt x="28" y="240"/>
                </a:lnTo>
                <a:lnTo>
                  <a:pt x="24" y="240"/>
                </a:lnTo>
                <a:lnTo>
                  <a:pt x="20" y="236"/>
                </a:lnTo>
                <a:lnTo>
                  <a:pt x="16" y="232"/>
                </a:lnTo>
                <a:lnTo>
                  <a:pt x="16" y="228"/>
                </a:lnTo>
                <a:lnTo>
                  <a:pt x="16" y="228"/>
                </a:lnTo>
                <a:lnTo>
                  <a:pt x="16" y="224"/>
                </a:lnTo>
                <a:lnTo>
                  <a:pt x="26" y="192"/>
                </a:lnTo>
                <a:lnTo>
                  <a:pt x="26" y="192"/>
                </a:lnTo>
                <a:lnTo>
                  <a:pt x="32" y="194"/>
                </a:lnTo>
                <a:lnTo>
                  <a:pt x="40" y="196"/>
                </a:lnTo>
                <a:lnTo>
                  <a:pt x="46" y="200"/>
                </a:lnTo>
                <a:lnTo>
                  <a:pt x="52" y="204"/>
                </a:lnTo>
                <a:lnTo>
                  <a:pt x="52" y="204"/>
                </a:lnTo>
                <a:lnTo>
                  <a:pt x="58" y="210"/>
                </a:lnTo>
                <a:lnTo>
                  <a:pt x="60" y="218"/>
                </a:lnTo>
                <a:lnTo>
                  <a:pt x="62" y="224"/>
                </a:lnTo>
                <a:lnTo>
                  <a:pt x="64" y="232"/>
                </a:lnTo>
                <a:lnTo>
                  <a:pt x="34" y="238"/>
                </a:lnTo>
                <a:close/>
                <a:moveTo>
                  <a:pt x="70" y="230"/>
                </a:moveTo>
                <a:lnTo>
                  <a:pt x="70" y="230"/>
                </a:lnTo>
                <a:lnTo>
                  <a:pt x="70" y="222"/>
                </a:lnTo>
                <a:lnTo>
                  <a:pt x="68" y="214"/>
                </a:lnTo>
                <a:lnTo>
                  <a:pt x="64" y="206"/>
                </a:lnTo>
                <a:lnTo>
                  <a:pt x="58" y="198"/>
                </a:lnTo>
                <a:lnTo>
                  <a:pt x="58" y="198"/>
                </a:lnTo>
                <a:lnTo>
                  <a:pt x="50" y="192"/>
                </a:lnTo>
                <a:lnTo>
                  <a:pt x="44" y="188"/>
                </a:lnTo>
                <a:lnTo>
                  <a:pt x="36" y="186"/>
                </a:lnTo>
                <a:lnTo>
                  <a:pt x="28" y="184"/>
                </a:lnTo>
                <a:lnTo>
                  <a:pt x="36" y="156"/>
                </a:lnTo>
                <a:lnTo>
                  <a:pt x="36" y="156"/>
                </a:lnTo>
                <a:lnTo>
                  <a:pt x="38" y="150"/>
                </a:lnTo>
                <a:lnTo>
                  <a:pt x="38" y="150"/>
                </a:lnTo>
                <a:lnTo>
                  <a:pt x="44" y="146"/>
                </a:lnTo>
                <a:lnTo>
                  <a:pt x="52" y="144"/>
                </a:lnTo>
                <a:lnTo>
                  <a:pt x="60" y="144"/>
                </a:lnTo>
                <a:lnTo>
                  <a:pt x="68" y="144"/>
                </a:lnTo>
                <a:lnTo>
                  <a:pt x="74" y="146"/>
                </a:lnTo>
                <a:lnTo>
                  <a:pt x="82" y="150"/>
                </a:lnTo>
                <a:lnTo>
                  <a:pt x="90" y="154"/>
                </a:lnTo>
                <a:lnTo>
                  <a:pt x="96" y="160"/>
                </a:lnTo>
                <a:lnTo>
                  <a:pt x="96" y="160"/>
                </a:lnTo>
                <a:lnTo>
                  <a:pt x="102" y="166"/>
                </a:lnTo>
                <a:lnTo>
                  <a:pt x="108" y="174"/>
                </a:lnTo>
                <a:lnTo>
                  <a:pt x="110" y="182"/>
                </a:lnTo>
                <a:lnTo>
                  <a:pt x="112" y="190"/>
                </a:lnTo>
                <a:lnTo>
                  <a:pt x="112" y="198"/>
                </a:lnTo>
                <a:lnTo>
                  <a:pt x="110" y="206"/>
                </a:lnTo>
                <a:lnTo>
                  <a:pt x="108" y="214"/>
                </a:lnTo>
                <a:lnTo>
                  <a:pt x="104" y="220"/>
                </a:lnTo>
                <a:lnTo>
                  <a:pt x="104" y="220"/>
                </a:lnTo>
                <a:lnTo>
                  <a:pt x="100" y="222"/>
                </a:lnTo>
                <a:lnTo>
                  <a:pt x="70" y="230"/>
                </a:lnTo>
                <a:close/>
                <a:moveTo>
                  <a:pt x="230" y="94"/>
                </a:moveTo>
                <a:lnTo>
                  <a:pt x="216" y="108"/>
                </a:lnTo>
                <a:lnTo>
                  <a:pt x="216" y="108"/>
                </a:lnTo>
                <a:lnTo>
                  <a:pt x="216" y="102"/>
                </a:lnTo>
                <a:lnTo>
                  <a:pt x="216" y="102"/>
                </a:lnTo>
                <a:lnTo>
                  <a:pt x="214" y="90"/>
                </a:lnTo>
                <a:lnTo>
                  <a:pt x="210" y="80"/>
                </a:lnTo>
                <a:lnTo>
                  <a:pt x="204" y="70"/>
                </a:lnTo>
                <a:lnTo>
                  <a:pt x="196" y="60"/>
                </a:lnTo>
                <a:lnTo>
                  <a:pt x="196" y="60"/>
                </a:lnTo>
                <a:lnTo>
                  <a:pt x="186" y="52"/>
                </a:lnTo>
                <a:lnTo>
                  <a:pt x="174" y="46"/>
                </a:lnTo>
                <a:lnTo>
                  <a:pt x="162" y="42"/>
                </a:lnTo>
                <a:lnTo>
                  <a:pt x="148" y="40"/>
                </a:lnTo>
                <a:lnTo>
                  <a:pt x="162" y="26"/>
                </a:lnTo>
                <a:lnTo>
                  <a:pt x="162" y="26"/>
                </a:lnTo>
                <a:lnTo>
                  <a:pt x="168" y="22"/>
                </a:lnTo>
                <a:lnTo>
                  <a:pt x="174" y="18"/>
                </a:lnTo>
                <a:lnTo>
                  <a:pt x="180" y="16"/>
                </a:lnTo>
                <a:lnTo>
                  <a:pt x="188" y="16"/>
                </a:lnTo>
                <a:lnTo>
                  <a:pt x="188" y="16"/>
                </a:lnTo>
                <a:lnTo>
                  <a:pt x="198" y="18"/>
                </a:lnTo>
                <a:lnTo>
                  <a:pt x="206" y="20"/>
                </a:lnTo>
                <a:lnTo>
                  <a:pt x="216" y="26"/>
                </a:lnTo>
                <a:lnTo>
                  <a:pt x="224" y="32"/>
                </a:lnTo>
                <a:lnTo>
                  <a:pt x="224" y="32"/>
                </a:lnTo>
                <a:lnTo>
                  <a:pt x="230" y="40"/>
                </a:lnTo>
                <a:lnTo>
                  <a:pt x="236" y="48"/>
                </a:lnTo>
                <a:lnTo>
                  <a:pt x="238" y="56"/>
                </a:lnTo>
                <a:lnTo>
                  <a:pt x="240" y="66"/>
                </a:lnTo>
                <a:lnTo>
                  <a:pt x="240" y="66"/>
                </a:lnTo>
                <a:lnTo>
                  <a:pt x="240" y="74"/>
                </a:lnTo>
                <a:lnTo>
                  <a:pt x="238" y="82"/>
                </a:lnTo>
                <a:lnTo>
                  <a:pt x="234" y="88"/>
                </a:lnTo>
                <a:lnTo>
                  <a:pt x="230" y="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6" name="Google Shape;376;p40"/>
          <p:cNvCxnSpPr/>
          <p:nvPr/>
        </p:nvCxnSpPr>
        <p:spPr>
          <a:xfrm rot="10800000">
            <a:off x="1900194" y="1963089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4744597" y="1963089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78" name="Google Shape;378;p40"/>
          <p:cNvCxnSpPr/>
          <p:nvPr/>
        </p:nvCxnSpPr>
        <p:spPr>
          <a:xfrm rot="10800000">
            <a:off x="7589002" y="1963089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79" name="Google Shape;379;p40"/>
          <p:cNvCxnSpPr/>
          <p:nvPr/>
        </p:nvCxnSpPr>
        <p:spPr>
          <a:xfrm rot="10800000">
            <a:off x="6145517" y="3534126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80" name="Google Shape;380;p40"/>
          <p:cNvCxnSpPr/>
          <p:nvPr/>
        </p:nvCxnSpPr>
        <p:spPr>
          <a:xfrm rot="10800000">
            <a:off x="3243813" y="3534126"/>
            <a:ext cx="0" cy="148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81" name="Google Shape;381;p40"/>
          <p:cNvGrpSpPr/>
          <p:nvPr/>
        </p:nvGrpSpPr>
        <p:grpSpPr>
          <a:xfrm>
            <a:off x="593725" y="1316159"/>
            <a:ext cx="2612505" cy="456489"/>
            <a:chOff x="2937921" y="3681665"/>
            <a:chExt cx="1458929" cy="409775"/>
          </a:xfrm>
        </p:grpSpPr>
        <p:sp>
          <p:nvSpPr>
            <p:cNvPr id="382" name="Google Shape;382;p40"/>
            <p:cNvSpPr txBox="1"/>
            <p:nvPr/>
          </p:nvSpPr>
          <p:spPr>
            <a:xfrm>
              <a:off x="2937921" y="3885340"/>
              <a:ext cx="1458900" cy="2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Figure out what you want to build and any cool features you might want to add. </a:t>
              </a:r>
              <a:endParaRPr sz="1700"/>
            </a:p>
          </p:txBody>
        </p:sp>
        <p:sp>
          <p:nvSpPr>
            <p:cNvPr id="383" name="Google Shape;383;p40"/>
            <p:cNvSpPr txBox="1"/>
            <p:nvPr/>
          </p:nvSpPr>
          <p:spPr>
            <a:xfrm>
              <a:off x="2937950" y="3681665"/>
              <a:ext cx="14589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IDEATE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84" name="Google Shape;384;p40"/>
          <p:cNvGrpSpPr/>
          <p:nvPr/>
        </p:nvGrpSpPr>
        <p:grpSpPr>
          <a:xfrm>
            <a:off x="1768614" y="3737990"/>
            <a:ext cx="2950618" cy="747243"/>
            <a:chOff x="5112594" y="1598987"/>
            <a:chExt cx="1877700" cy="670775"/>
          </a:xfrm>
        </p:grpSpPr>
        <p:sp>
          <p:nvSpPr>
            <p:cNvPr id="385" name="Google Shape;385;p40"/>
            <p:cNvSpPr txBox="1"/>
            <p:nvPr/>
          </p:nvSpPr>
          <p:spPr>
            <a:xfrm>
              <a:off x="5112594" y="1782562"/>
              <a:ext cx="1877700" cy="48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Plan out what parts you need, the types of constraints and how it all works together. Then try breaking it down into steps for building</a:t>
              </a:r>
              <a:endParaRPr sz="1700"/>
            </a:p>
          </p:txBody>
        </p:sp>
        <p:sp>
          <p:nvSpPr>
            <p:cNvPr id="386" name="Google Shape;386;p40"/>
            <p:cNvSpPr txBox="1"/>
            <p:nvPr/>
          </p:nvSpPr>
          <p:spPr>
            <a:xfrm>
              <a:off x="5112594" y="1598987"/>
              <a:ext cx="18777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DESIGN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87" name="Google Shape;387;p40"/>
          <p:cNvGrpSpPr/>
          <p:nvPr/>
        </p:nvGrpSpPr>
        <p:grpSpPr>
          <a:xfrm>
            <a:off x="4909497" y="3737972"/>
            <a:ext cx="2509234" cy="542741"/>
            <a:chOff x="4878688" y="4170025"/>
            <a:chExt cx="1676175" cy="487200"/>
          </a:xfrm>
        </p:grpSpPr>
        <p:sp>
          <p:nvSpPr>
            <p:cNvPr id="388" name="Google Shape;388;p40"/>
            <p:cNvSpPr txBox="1"/>
            <p:nvPr/>
          </p:nvSpPr>
          <p:spPr>
            <a:xfrm>
              <a:off x="4878688" y="4323925"/>
              <a:ext cx="16761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Continually test your machine! Test after you finish each component and anytime you add something new. </a:t>
              </a:r>
              <a:endParaRPr sz="1700"/>
            </a:p>
          </p:txBody>
        </p:sp>
        <p:sp>
          <p:nvSpPr>
            <p:cNvPr id="389" name="Google Shape;389;p40"/>
            <p:cNvSpPr txBox="1"/>
            <p:nvPr/>
          </p:nvSpPr>
          <p:spPr>
            <a:xfrm>
              <a:off x="4878762" y="4170025"/>
              <a:ext cx="16761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TEST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90" name="Google Shape;390;p40"/>
          <p:cNvGrpSpPr/>
          <p:nvPr/>
        </p:nvGrpSpPr>
        <p:grpSpPr>
          <a:xfrm>
            <a:off x="3827712" y="1294898"/>
            <a:ext cx="1972498" cy="575829"/>
            <a:chOff x="4783975" y="3682484"/>
            <a:chExt cx="1458948" cy="516902"/>
          </a:xfrm>
        </p:grpSpPr>
        <p:sp>
          <p:nvSpPr>
            <p:cNvPr id="391" name="Google Shape;391;p40"/>
            <p:cNvSpPr txBox="1"/>
            <p:nvPr/>
          </p:nvSpPr>
          <p:spPr>
            <a:xfrm>
              <a:off x="4783975" y="3866086"/>
              <a:ext cx="14589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Start building it using Roblox Studios. One step at a time. </a:t>
              </a:r>
              <a:endParaRPr sz="1700"/>
            </a:p>
          </p:txBody>
        </p:sp>
        <p:sp>
          <p:nvSpPr>
            <p:cNvPr id="392" name="Google Shape;392;p40"/>
            <p:cNvSpPr txBox="1"/>
            <p:nvPr/>
          </p:nvSpPr>
          <p:spPr>
            <a:xfrm>
              <a:off x="4784023" y="3682484"/>
              <a:ext cx="14589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DEVELOPMENT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393" name="Google Shape;393;p40"/>
          <p:cNvSpPr/>
          <p:nvPr/>
        </p:nvSpPr>
        <p:spPr>
          <a:xfrm>
            <a:off x="7278636" y="2616315"/>
            <a:ext cx="501677" cy="413380"/>
          </a:xfrm>
          <a:custGeom>
            <a:rect b="b" l="l" r="r" t="t"/>
            <a:pathLst>
              <a:path extrusionOk="0" h="256" w="256">
                <a:moveTo>
                  <a:pt x="252" y="2"/>
                </a:moveTo>
                <a:lnTo>
                  <a:pt x="252" y="2"/>
                </a:lnTo>
                <a:lnTo>
                  <a:pt x="248" y="0"/>
                </a:lnTo>
                <a:lnTo>
                  <a:pt x="248" y="0"/>
                </a:lnTo>
                <a:lnTo>
                  <a:pt x="244" y="2"/>
                </a:lnTo>
                <a:lnTo>
                  <a:pt x="4" y="162"/>
                </a:lnTo>
                <a:lnTo>
                  <a:pt x="4" y="162"/>
                </a:lnTo>
                <a:lnTo>
                  <a:pt x="0" y="164"/>
                </a:lnTo>
                <a:lnTo>
                  <a:pt x="0" y="168"/>
                </a:lnTo>
                <a:lnTo>
                  <a:pt x="0" y="168"/>
                </a:lnTo>
                <a:lnTo>
                  <a:pt x="2" y="172"/>
                </a:lnTo>
                <a:lnTo>
                  <a:pt x="6" y="176"/>
                </a:lnTo>
                <a:lnTo>
                  <a:pt x="68" y="200"/>
                </a:lnTo>
                <a:lnTo>
                  <a:pt x="98" y="252"/>
                </a:lnTo>
                <a:lnTo>
                  <a:pt x="98" y="252"/>
                </a:lnTo>
                <a:lnTo>
                  <a:pt x="100" y="254"/>
                </a:lnTo>
                <a:lnTo>
                  <a:pt x="104" y="256"/>
                </a:lnTo>
                <a:lnTo>
                  <a:pt x="104" y="256"/>
                </a:lnTo>
                <a:lnTo>
                  <a:pt x="104" y="256"/>
                </a:lnTo>
                <a:lnTo>
                  <a:pt x="108" y="254"/>
                </a:lnTo>
                <a:lnTo>
                  <a:pt x="110" y="252"/>
                </a:lnTo>
                <a:lnTo>
                  <a:pt x="128" y="224"/>
                </a:lnTo>
                <a:lnTo>
                  <a:pt x="206" y="256"/>
                </a:lnTo>
                <a:lnTo>
                  <a:pt x="206" y="256"/>
                </a:lnTo>
                <a:lnTo>
                  <a:pt x="208" y="256"/>
                </a:lnTo>
                <a:lnTo>
                  <a:pt x="208" y="256"/>
                </a:lnTo>
                <a:lnTo>
                  <a:pt x="212" y="254"/>
                </a:lnTo>
                <a:lnTo>
                  <a:pt x="212" y="254"/>
                </a:lnTo>
                <a:lnTo>
                  <a:pt x="214" y="252"/>
                </a:lnTo>
                <a:lnTo>
                  <a:pt x="216" y="250"/>
                </a:lnTo>
                <a:lnTo>
                  <a:pt x="256" y="10"/>
                </a:lnTo>
                <a:lnTo>
                  <a:pt x="256" y="10"/>
                </a:lnTo>
                <a:lnTo>
                  <a:pt x="256" y="4"/>
                </a:lnTo>
                <a:lnTo>
                  <a:pt x="252" y="2"/>
                </a:lnTo>
                <a:close/>
                <a:moveTo>
                  <a:pt x="26" y="166"/>
                </a:moveTo>
                <a:lnTo>
                  <a:pt x="210" y="42"/>
                </a:lnTo>
                <a:lnTo>
                  <a:pt x="76" y="186"/>
                </a:lnTo>
                <a:lnTo>
                  <a:pt x="76" y="186"/>
                </a:lnTo>
                <a:lnTo>
                  <a:pt x="74" y="186"/>
                </a:lnTo>
                <a:lnTo>
                  <a:pt x="26" y="166"/>
                </a:lnTo>
                <a:close/>
                <a:moveTo>
                  <a:pt x="82" y="192"/>
                </a:moveTo>
                <a:lnTo>
                  <a:pt x="82" y="192"/>
                </a:lnTo>
                <a:lnTo>
                  <a:pt x="82" y="192"/>
                </a:lnTo>
                <a:lnTo>
                  <a:pt x="234" y="30"/>
                </a:lnTo>
                <a:lnTo>
                  <a:pt x="104" y="232"/>
                </a:lnTo>
                <a:lnTo>
                  <a:pt x="82" y="192"/>
                </a:lnTo>
                <a:close/>
                <a:moveTo>
                  <a:pt x="202" y="236"/>
                </a:moveTo>
                <a:lnTo>
                  <a:pt x="134" y="210"/>
                </a:lnTo>
                <a:lnTo>
                  <a:pt x="134" y="210"/>
                </a:lnTo>
                <a:lnTo>
                  <a:pt x="128" y="208"/>
                </a:lnTo>
                <a:lnTo>
                  <a:pt x="234" y="46"/>
                </a:lnTo>
                <a:lnTo>
                  <a:pt x="202" y="2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4" name="Google Shape;394;p40"/>
          <p:cNvGrpSpPr/>
          <p:nvPr/>
        </p:nvGrpSpPr>
        <p:grpSpPr>
          <a:xfrm>
            <a:off x="6421687" y="1285391"/>
            <a:ext cx="2334634" cy="625605"/>
            <a:chOff x="4628136" y="3654050"/>
            <a:chExt cx="1726800" cy="561584"/>
          </a:xfrm>
        </p:grpSpPr>
        <p:sp>
          <p:nvSpPr>
            <p:cNvPr id="395" name="Google Shape;395;p40"/>
            <p:cNvSpPr txBox="1"/>
            <p:nvPr/>
          </p:nvSpPr>
          <p:spPr>
            <a:xfrm>
              <a:off x="4628136" y="3882334"/>
              <a:ext cx="17268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62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Lato"/>
                  <a:ea typeface="Lato"/>
                  <a:cs typeface="Lato"/>
                  <a:sym typeface="Lato"/>
                </a:rPr>
                <a:t>Once your game is ready, publish and share it live onto Roblox!</a:t>
              </a:r>
              <a:endParaRPr sz="1700"/>
            </a:p>
          </p:txBody>
        </p:sp>
        <p:sp>
          <p:nvSpPr>
            <p:cNvPr id="396" name="Google Shape;396;p40"/>
            <p:cNvSpPr txBox="1"/>
            <p:nvPr/>
          </p:nvSpPr>
          <p:spPr>
            <a:xfrm>
              <a:off x="4762083" y="3654050"/>
              <a:ext cx="14589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latin typeface="Lato"/>
                  <a:ea typeface="Lato"/>
                  <a:cs typeface="Lato"/>
                  <a:sym typeface="Lato"/>
                </a:rPr>
                <a:t>LAUNCH</a:t>
              </a:r>
              <a:endParaRPr b="1" sz="1300" cap="none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397" name="Google Shape;397;p40"/>
          <p:cNvSpPr txBox="1"/>
          <p:nvPr/>
        </p:nvSpPr>
        <p:spPr>
          <a:xfrm>
            <a:off x="449925" y="826625"/>
            <a:ext cx="80973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Here’s how game developers think. . .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1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BUILDING A </a:t>
            </a:r>
            <a:r>
              <a:rPr lang="en-US">
                <a:solidFill>
                  <a:schemeClr val="accent2"/>
                </a:solidFill>
              </a:rPr>
              <a:t>CAR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403" name="Google Shape;40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210" y="1048475"/>
            <a:ext cx="4450330" cy="3407076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41"/>
          <p:cNvSpPr txBox="1"/>
          <p:nvPr/>
        </p:nvSpPr>
        <p:spPr>
          <a:xfrm>
            <a:off x="5296350" y="1048475"/>
            <a:ext cx="3576900" cy="3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444C56"/>
                </a:solidFill>
                <a:highlight>
                  <a:srgbClr val="FFFFFF"/>
                </a:highlight>
              </a:rPr>
              <a:t>Game Development Process</a:t>
            </a:r>
            <a:endParaRPr b="1"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IDEATE: We want to build a Racing Car in Roblox.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should a car be able to do?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are some cool features we could add?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DESIGN: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parts can you see?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What constraints?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Where do we start?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TESTING: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44C56"/>
              </a:buClr>
              <a:buSzPts val="1200"/>
              <a:buChar char="-"/>
            </a:pPr>
            <a:r>
              <a:rPr lang="en-US" sz="1200">
                <a:solidFill>
                  <a:srgbClr val="444C56"/>
                </a:solidFill>
                <a:highlight>
                  <a:srgbClr val="FFFFFF"/>
                </a:highlight>
              </a:rPr>
              <a:t>When should we test? </a:t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C5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44C56"/>
                </a:solidFill>
                <a:highlight>
                  <a:srgbClr val="FFFFFF"/>
                </a:highlight>
              </a:rPr>
              <a:t> </a:t>
            </a:r>
            <a:endParaRPr sz="13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COURSE </a:t>
            </a:r>
            <a:r>
              <a:rPr lang="en-US" sz="2400">
                <a:solidFill>
                  <a:schemeClr val="accent2"/>
                </a:solidFill>
              </a:rPr>
              <a:t>TIMELINE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36" name="Google Shape;236;p31"/>
          <p:cNvSpPr/>
          <p:nvPr/>
        </p:nvSpPr>
        <p:spPr>
          <a:xfrm>
            <a:off x="857611" y="2779444"/>
            <a:ext cx="7054500" cy="10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1"/>
          <p:cNvSpPr/>
          <p:nvPr/>
        </p:nvSpPr>
        <p:spPr>
          <a:xfrm>
            <a:off x="810325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"/>
          <p:cNvSpPr/>
          <p:nvPr/>
        </p:nvSpPr>
        <p:spPr>
          <a:xfrm>
            <a:off x="1782562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1"/>
          <p:cNvSpPr/>
          <p:nvPr/>
        </p:nvSpPr>
        <p:spPr>
          <a:xfrm>
            <a:off x="2754799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1"/>
          <p:cNvSpPr/>
          <p:nvPr/>
        </p:nvSpPr>
        <p:spPr>
          <a:xfrm>
            <a:off x="3727036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1"/>
          <p:cNvSpPr/>
          <p:nvPr/>
        </p:nvSpPr>
        <p:spPr>
          <a:xfrm>
            <a:off x="4699273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1"/>
          <p:cNvSpPr/>
          <p:nvPr/>
        </p:nvSpPr>
        <p:spPr>
          <a:xfrm>
            <a:off x="5671510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6643747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7615984" y="2442925"/>
            <a:ext cx="623400" cy="780600"/>
          </a:xfrm>
          <a:prstGeom prst="ellipse">
            <a:avLst/>
          </a:prstGeom>
          <a:solidFill>
            <a:srgbClr val="FFFFFF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 txBox="1"/>
          <p:nvPr/>
        </p:nvSpPr>
        <p:spPr>
          <a:xfrm>
            <a:off x="863525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W1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6" name="Google Shape;246;p31"/>
          <p:cNvSpPr txBox="1"/>
          <p:nvPr/>
        </p:nvSpPr>
        <p:spPr>
          <a:xfrm>
            <a:off x="1835752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W2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7" name="Google Shape;247;p31"/>
          <p:cNvSpPr txBox="1"/>
          <p:nvPr/>
        </p:nvSpPr>
        <p:spPr>
          <a:xfrm>
            <a:off x="2807978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W3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8" name="Google Shape;248;p31"/>
          <p:cNvSpPr txBox="1"/>
          <p:nvPr/>
        </p:nvSpPr>
        <p:spPr>
          <a:xfrm>
            <a:off x="3780218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W4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9" name="Google Shape;249;p31"/>
          <p:cNvSpPr txBox="1"/>
          <p:nvPr/>
        </p:nvSpPr>
        <p:spPr>
          <a:xfrm>
            <a:off x="4752458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W5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5724698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W6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1" name="Google Shape;251;p31"/>
          <p:cNvSpPr txBox="1"/>
          <p:nvPr/>
        </p:nvSpPr>
        <p:spPr>
          <a:xfrm>
            <a:off x="6696912" y="2539336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W7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2" name="Google Shape;252;p31"/>
          <p:cNvSpPr txBox="1"/>
          <p:nvPr/>
        </p:nvSpPr>
        <p:spPr>
          <a:xfrm>
            <a:off x="7669165" y="2539303"/>
            <a:ext cx="517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W8</a:t>
            </a:r>
            <a:endParaRPr b="1" sz="18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3" name="Google Shape;253;p31"/>
          <p:cNvSpPr txBox="1"/>
          <p:nvPr/>
        </p:nvSpPr>
        <p:spPr>
          <a:xfrm>
            <a:off x="52772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Roblox Studio Basics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31"/>
          <p:cNvSpPr txBox="1"/>
          <p:nvPr/>
        </p:nvSpPr>
        <p:spPr>
          <a:xfrm>
            <a:off x="153707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Constraints Pt 1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5" name="Google Shape;255;p31"/>
          <p:cNvSpPr txBox="1"/>
          <p:nvPr/>
        </p:nvSpPr>
        <p:spPr>
          <a:xfrm>
            <a:off x="2494575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Constraints Pt 2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6" name="Google Shape;256;p31"/>
          <p:cNvSpPr txBox="1"/>
          <p:nvPr/>
        </p:nvSpPr>
        <p:spPr>
          <a:xfrm>
            <a:off x="3452113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Intro to Lua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7" name="Google Shape;257;p31"/>
          <p:cNvSpPr txBox="1"/>
          <p:nvPr/>
        </p:nvSpPr>
        <p:spPr>
          <a:xfrm>
            <a:off x="4409619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strike="sngStrike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Parameters</a:t>
            </a:r>
            <a:endParaRPr sz="1100" strike="sngStrike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8" name="Google Shape;258;p31"/>
          <p:cNvSpPr txBox="1"/>
          <p:nvPr/>
        </p:nvSpPr>
        <p:spPr>
          <a:xfrm>
            <a:off x="5367151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Loops &amp; Conditionals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59;p31"/>
          <p:cNvSpPr txBox="1"/>
          <p:nvPr/>
        </p:nvSpPr>
        <p:spPr>
          <a:xfrm>
            <a:off x="6324656" y="1811313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Functions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7307174" y="1605663"/>
            <a:ext cx="12453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Open Sans"/>
                <a:ea typeface="Open Sans"/>
                <a:cs typeface="Open Sans"/>
                <a:sym typeface="Open Sans"/>
              </a:rPr>
              <a:t>Programming Projects with Lua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p31"/>
          <p:cNvSpPr txBox="1"/>
          <p:nvPr/>
        </p:nvSpPr>
        <p:spPr>
          <a:xfrm>
            <a:off x="4422113" y="1516438"/>
            <a:ext cx="1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latin typeface="Open Sans"/>
                <a:ea typeface="Open Sans"/>
                <a:cs typeface="Open Sans"/>
                <a:sym typeface="Open Sans"/>
              </a:rPr>
              <a:t>Term Project</a:t>
            </a:r>
            <a:endParaRPr b="1"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Edmodo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67" name="Google Shape;267;p32"/>
          <p:cNvSpPr/>
          <p:nvPr/>
        </p:nvSpPr>
        <p:spPr>
          <a:xfrm>
            <a:off x="584175" y="1035725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2"/>
          <p:cNvSpPr txBox="1"/>
          <p:nvPr/>
        </p:nvSpPr>
        <p:spPr>
          <a:xfrm>
            <a:off x="761325" y="1543049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Slides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Learning Material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Exercises/ Assignments / Quizzes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Tutorial Videos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32"/>
          <p:cNvSpPr txBox="1"/>
          <p:nvPr/>
        </p:nvSpPr>
        <p:spPr>
          <a:xfrm>
            <a:off x="758625" y="1177230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Resource Hub 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32"/>
          <p:cNvSpPr/>
          <p:nvPr/>
        </p:nvSpPr>
        <p:spPr>
          <a:xfrm>
            <a:off x="584175" y="2957500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761325" y="3464824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Directly message teachers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Post Questions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0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Post Screenshots of your work </a:t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32"/>
          <p:cNvSpPr txBox="1"/>
          <p:nvPr/>
        </p:nvSpPr>
        <p:spPr>
          <a:xfrm>
            <a:off x="758625" y="3099005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Communication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075" y="1274988"/>
            <a:ext cx="2593524" cy="2593524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2"/>
          <p:cNvSpPr/>
          <p:nvPr/>
        </p:nvSpPr>
        <p:spPr>
          <a:xfrm>
            <a:off x="6282075" y="1797600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b="1" lang="en-US" sz="12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WHEN TO CHECK</a:t>
            </a:r>
            <a:endParaRPr b="1" sz="1200" u="sng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FRIDAY AFTERNOON EVERY WEEK</a:t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400"/>
              <a:t>Getting Started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280" name="Google Shape;280;p33"/>
          <p:cNvSpPr/>
          <p:nvPr/>
        </p:nvSpPr>
        <p:spPr>
          <a:xfrm>
            <a:off x="584175" y="1035725"/>
            <a:ext cx="2829000" cy="1548300"/>
          </a:xfrm>
          <a:prstGeom prst="roundRect">
            <a:avLst>
              <a:gd fmla="val 4989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3"/>
          <p:cNvSpPr txBox="1"/>
          <p:nvPr/>
        </p:nvSpPr>
        <p:spPr>
          <a:xfrm>
            <a:off x="761325" y="1543049"/>
            <a:ext cx="24747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TermProject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.rblx 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Lato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Worksheet Wk5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33"/>
          <p:cNvSpPr txBox="1"/>
          <p:nvPr/>
        </p:nvSpPr>
        <p:spPr>
          <a:xfrm>
            <a:off x="758625" y="1177230"/>
            <a:ext cx="24801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Download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3" name="Google Shape;28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0850" y="1035713"/>
            <a:ext cx="2593524" cy="259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/>
          <p:nvPr>
            <p:ph idx="1" type="body"/>
          </p:nvPr>
        </p:nvSpPr>
        <p:spPr>
          <a:xfrm>
            <a:off x="595340" y="635616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 sz="2600"/>
              <a:t>TODAY’S </a:t>
            </a:r>
            <a:r>
              <a:rPr lang="en-US" sz="2600">
                <a:solidFill>
                  <a:schemeClr val="accent2"/>
                </a:solidFill>
              </a:rPr>
              <a:t>LESSON </a:t>
            </a:r>
            <a:endParaRPr sz="2600">
              <a:solidFill>
                <a:schemeClr val="accent2"/>
              </a:solidFill>
            </a:endParaRPr>
          </a:p>
        </p:txBody>
      </p:sp>
      <p:sp>
        <p:nvSpPr>
          <p:cNvPr id="289" name="Google Shape;289;p34"/>
          <p:cNvSpPr/>
          <p:nvPr/>
        </p:nvSpPr>
        <p:spPr>
          <a:xfrm>
            <a:off x="593724" y="1543051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34"/>
          <p:cNvSpPr txBox="1"/>
          <p:nvPr/>
        </p:nvSpPr>
        <p:spPr>
          <a:xfrm>
            <a:off x="744019" y="1606850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1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91" name="Google Shape;291;p34"/>
          <p:cNvSpPr txBox="1"/>
          <p:nvPr/>
        </p:nvSpPr>
        <p:spPr>
          <a:xfrm>
            <a:off x="1386850" y="1706450"/>
            <a:ext cx="30000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QUICK REVISION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34"/>
          <p:cNvSpPr/>
          <p:nvPr/>
        </p:nvSpPr>
        <p:spPr>
          <a:xfrm>
            <a:off x="1386849" y="2279551"/>
            <a:ext cx="756000" cy="73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34"/>
          <p:cNvSpPr txBox="1"/>
          <p:nvPr/>
        </p:nvSpPr>
        <p:spPr>
          <a:xfrm>
            <a:off x="1537144" y="2343350"/>
            <a:ext cx="4554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</a:rPr>
              <a:t>2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294" name="Google Shape;294;p34"/>
          <p:cNvSpPr txBox="1"/>
          <p:nvPr/>
        </p:nvSpPr>
        <p:spPr>
          <a:xfrm>
            <a:off x="2179975" y="2442950"/>
            <a:ext cx="35346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CLASS PROJECT: RACING GAME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5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REVIEW: </a:t>
            </a:r>
            <a:r>
              <a:rPr lang="en-US">
                <a:solidFill>
                  <a:schemeClr val="accent2"/>
                </a:solidFill>
              </a:rPr>
              <a:t>VARIABLES 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00" name="Google Shape;300;p35"/>
          <p:cNvSpPr txBox="1"/>
          <p:nvPr>
            <p:ph idx="1" type="body"/>
          </p:nvPr>
        </p:nvSpPr>
        <p:spPr>
          <a:xfrm>
            <a:off x="322525" y="995488"/>
            <a:ext cx="48669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b="1" i="0" lang="en-US" sz="19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Variables are useful for storing things that </a:t>
            </a:r>
            <a:r>
              <a:rPr b="1"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change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7AF11"/>
              </a:buClr>
              <a:buFont typeface="Open Sans"/>
              <a:buNone/>
            </a:pPr>
            <a:r>
              <a:t/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1" name="Google Shape;301;p35"/>
          <p:cNvGrpSpPr/>
          <p:nvPr/>
        </p:nvGrpSpPr>
        <p:grpSpPr>
          <a:xfrm>
            <a:off x="496057" y="2617680"/>
            <a:ext cx="1654356" cy="1717995"/>
            <a:chOff x="2185319" y="2683019"/>
            <a:chExt cx="2988899" cy="2896637"/>
          </a:xfrm>
        </p:grpSpPr>
        <p:pic>
          <p:nvPicPr>
            <p:cNvPr id="302" name="Google Shape;302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185319" y="2683019"/>
              <a:ext cx="2602989" cy="27351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3" name="Google Shape;303;p35"/>
            <p:cNvSpPr txBox="1"/>
            <p:nvPr/>
          </p:nvSpPr>
          <p:spPr>
            <a:xfrm rot="-1002005">
              <a:off x="3044249" y="3868735"/>
              <a:ext cx="1961638" cy="14598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b="1" i="0" lang="en-US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fav_num</a:t>
              </a:r>
              <a:endParaRPr sz="100"/>
            </a:p>
          </p:txBody>
        </p:sp>
      </p:grpSp>
      <p:sp>
        <p:nvSpPr>
          <p:cNvPr id="304" name="Google Shape;304;p35"/>
          <p:cNvSpPr/>
          <p:nvPr/>
        </p:nvSpPr>
        <p:spPr>
          <a:xfrm>
            <a:off x="846225" y="2309403"/>
            <a:ext cx="586500" cy="524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5"/>
          <p:cNvSpPr txBox="1"/>
          <p:nvPr/>
        </p:nvSpPr>
        <p:spPr>
          <a:xfrm>
            <a:off x="791025" y="1859125"/>
            <a:ext cx="9525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2500"/>
              <a:t>102</a:t>
            </a:r>
            <a:endParaRPr sz="2500"/>
          </a:p>
        </p:txBody>
      </p:sp>
      <p:sp>
        <p:nvSpPr>
          <p:cNvPr id="306" name="Google Shape;306;p35"/>
          <p:cNvSpPr txBox="1"/>
          <p:nvPr/>
        </p:nvSpPr>
        <p:spPr>
          <a:xfrm>
            <a:off x="1955775" y="2309400"/>
            <a:ext cx="31467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2500"/>
              <a:t>fav_num = 102</a:t>
            </a:r>
            <a:endParaRPr sz="2500"/>
          </a:p>
        </p:txBody>
      </p:sp>
      <p:sp>
        <p:nvSpPr>
          <p:cNvPr id="307" name="Google Shape;307;p35"/>
          <p:cNvSpPr txBox="1"/>
          <p:nvPr/>
        </p:nvSpPr>
        <p:spPr>
          <a:xfrm>
            <a:off x="1935300" y="1917350"/>
            <a:ext cx="30000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 variables: </a:t>
            </a:r>
            <a:endParaRPr/>
          </a:p>
        </p:txBody>
      </p:sp>
      <p:sp>
        <p:nvSpPr>
          <p:cNvPr id="308" name="Google Shape;308;p35"/>
          <p:cNvSpPr txBox="1"/>
          <p:nvPr/>
        </p:nvSpPr>
        <p:spPr>
          <a:xfrm>
            <a:off x="7366002" y="2987308"/>
            <a:ext cx="17760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Can be accessed anywhere.</a:t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35"/>
          <p:cNvSpPr txBox="1"/>
          <p:nvPr/>
        </p:nvSpPr>
        <p:spPr>
          <a:xfrm>
            <a:off x="7364101" y="2728650"/>
            <a:ext cx="17799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GLOBAL VARIABLES</a:t>
            </a:r>
            <a:endParaRPr b="1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35"/>
          <p:cNvSpPr txBox="1"/>
          <p:nvPr/>
        </p:nvSpPr>
        <p:spPr>
          <a:xfrm>
            <a:off x="7364101" y="1160200"/>
            <a:ext cx="1731600" cy="1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LOCAL VARIABLES</a:t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1" name="Google Shape;31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3863" y="1160192"/>
            <a:ext cx="1654373" cy="1121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5525" y="2728650"/>
            <a:ext cx="1654376" cy="9934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5"/>
          <p:cNvSpPr txBox="1"/>
          <p:nvPr/>
        </p:nvSpPr>
        <p:spPr>
          <a:xfrm>
            <a:off x="7365951" y="1390625"/>
            <a:ext cx="17280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Can only be accessed in your file.</a:t>
            </a:r>
            <a:endParaRPr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35"/>
          <p:cNvSpPr txBox="1"/>
          <p:nvPr/>
        </p:nvSpPr>
        <p:spPr>
          <a:xfrm>
            <a:off x="2072375" y="3612200"/>
            <a:ext cx="31467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2500">
                <a:solidFill>
                  <a:srgbClr val="992588"/>
                </a:solidFill>
              </a:rPr>
              <a:t>print</a:t>
            </a:r>
            <a:r>
              <a:rPr b="1" lang="en-US" sz="2500"/>
              <a:t>(</a:t>
            </a:r>
            <a:r>
              <a:rPr b="1" lang="en-US" sz="2500">
                <a:solidFill>
                  <a:srgbClr val="434343"/>
                </a:solidFill>
              </a:rPr>
              <a:t>fav_num</a:t>
            </a:r>
            <a:r>
              <a:rPr b="1" lang="en-US" sz="2500"/>
              <a:t>)</a:t>
            </a:r>
            <a:endParaRPr sz="2500"/>
          </a:p>
        </p:txBody>
      </p:sp>
      <p:sp>
        <p:nvSpPr>
          <p:cNvPr id="315" name="Google Shape;315;p35"/>
          <p:cNvSpPr txBox="1"/>
          <p:nvPr/>
        </p:nvSpPr>
        <p:spPr>
          <a:xfrm>
            <a:off x="2051900" y="3220150"/>
            <a:ext cx="30000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print </a:t>
            </a: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variables: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6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REVIEW: </a:t>
            </a:r>
            <a:r>
              <a:rPr lang="en-US">
                <a:solidFill>
                  <a:schemeClr val="accent2"/>
                </a:solidFill>
              </a:rPr>
              <a:t>BOOLEANS </a:t>
            </a:r>
            <a:r>
              <a:rPr lang="en-US"/>
              <a:t>(TRUE OR FALSE)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21" name="Google Shape;321;p36"/>
          <p:cNvSpPr txBox="1"/>
          <p:nvPr/>
        </p:nvSpPr>
        <p:spPr>
          <a:xfrm>
            <a:off x="758326" y="5429804"/>
            <a:ext cx="22755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36"/>
          <p:cNvSpPr txBox="1"/>
          <p:nvPr/>
        </p:nvSpPr>
        <p:spPr>
          <a:xfrm>
            <a:off x="457200" y="1341400"/>
            <a:ext cx="8229600" cy="22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Computers store whether a condition is met in the form of </a:t>
            </a:r>
            <a:b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3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True</a:t>
            </a:r>
            <a:r>
              <a:rPr lang="en-US" sz="3000">
                <a:solidFill>
                  <a:srgbClr val="FF74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and </a:t>
            </a:r>
            <a:r>
              <a:rPr lang="en-US" sz="3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False</a:t>
            </a:r>
            <a:endParaRPr sz="3000">
              <a:solidFill>
                <a:srgbClr val="FF7400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7400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To figure out if something is </a:t>
            </a: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True</a:t>
            </a: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or </a:t>
            </a:r>
            <a:r>
              <a:rPr lang="en-US" sz="20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False</a:t>
            </a: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we do a comparison</a:t>
            </a:r>
            <a:endParaRPr sz="2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3" name="Google Shape;323;p36"/>
          <p:cNvSpPr txBox="1"/>
          <p:nvPr/>
        </p:nvSpPr>
        <p:spPr>
          <a:xfrm>
            <a:off x="3523675" y="3280975"/>
            <a:ext cx="2805600" cy="1579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&gt;&gt;&gt; "A" in "AEIOU"</a:t>
            </a:r>
            <a:br>
              <a:rPr lang="en-US" sz="2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2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&gt;&gt;&gt; "Z" in "AEIOU"</a:t>
            </a:r>
            <a:endParaRPr sz="22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&gt;&gt;&gt; "a" in "AEIOU"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4" name="Google Shape;324;p36"/>
          <p:cNvSpPr txBox="1"/>
          <p:nvPr/>
        </p:nvSpPr>
        <p:spPr>
          <a:xfrm>
            <a:off x="3242600" y="3433450"/>
            <a:ext cx="915600" cy="396000"/>
          </a:xfrm>
          <a:prstGeom prst="rect">
            <a:avLst/>
          </a:prstGeom>
          <a:solidFill>
            <a:srgbClr val="CCCCCC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Fira Mono"/>
                <a:ea typeface="Fira Mono"/>
                <a:cs typeface="Fira Mono"/>
                <a:sym typeface="Fira Mono"/>
              </a:rPr>
              <a:t>True</a:t>
            </a:r>
            <a:endParaRPr b="1" sz="1800">
              <a:solidFill>
                <a:srgbClr val="FF9900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  <p:sp>
        <p:nvSpPr>
          <p:cNvPr id="325" name="Google Shape;325;p36"/>
          <p:cNvSpPr txBox="1"/>
          <p:nvPr/>
        </p:nvSpPr>
        <p:spPr>
          <a:xfrm>
            <a:off x="3242650" y="3890247"/>
            <a:ext cx="915600" cy="396000"/>
          </a:xfrm>
          <a:prstGeom prst="rect">
            <a:avLst/>
          </a:prstGeom>
          <a:solidFill>
            <a:srgbClr val="CCCCCC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Fira Mono"/>
                <a:ea typeface="Fira Mono"/>
                <a:cs typeface="Fira Mono"/>
                <a:sym typeface="Fira Mono"/>
              </a:rPr>
              <a:t>False</a:t>
            </a:r>
            <a:endParaRPr b="1" sz="1800">
              <a:solidFill>
                <a:srgbClr val="FF9900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  <p:sp>
        <p:nvSpPr>
          <p:cNvPr id="326" name="Google Shape;326;p36"/>
          <p:cNvSpPr txBox="1"/>
          <p:nvPr/>
        </p:nvSpPr>
        <p:spPr>
          <a:xfrm>
            <a:off x="3242620" y="4312095"/>
            <a:ext cx="915600" cy="396000"/>
          </a:xfrm>
          <a:prstGeom prst="rect">
            <a:avLst/>
          </a:prstGeom>
          <a:solidFill>
            <a:srgbClr val="CCCCCC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Fira Mono"/>
                <a:ea typeface="Fira Mono"/>
                <a:cs typeface="Fira Mono"/>
                <a:sym typeface="Fira Mono"/>
              </a:rPr>
              <a:t>False</a:t>
            </a:r>
            <a:endParaRPr b="1" sz="1800">
              <a:solidFill>
                <a:srgbClr val="FF9900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7"/>
          <p:cNvSpPr txBox="1"/>
          <p:nvPr>
            <p:ph idx="1" type="body"/>
          </p:nvPr>
        </p:nvSpPr>
        <p:spPr>
          <a:xfrm>
            <a:off x="584202" y="575841"/>
            <a:ext cx="79533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None/>
            </a:pPr>
            <a:r>
              <a:rPr lang="en-US"/>
              <a:t>REVIEW: </a:t>
            </a:r>
            <a:r>
              <a:rPr lang="en-US">
                <a:solidFill>
                  <a:schemeClr val="accent2"/>
                </a:solidFill>
              </a:rPr>
              <a:t>CONDITIONAL STATEMENTS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32" name="Google Shape;332;p37"/>
          <p:cNvSpPr txBox="1"/>
          <p:nvPr/>
        </p:nvSpPr>
        <p:spPr>
          <a:xfrm>
            <a:off x="758326" y="5429804"/>
            <a:ext cx="22755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3" name="Google Shape;333;p37"/>
          <p:cNvSpPr txBox="1"/>
          <p:nvPr>
            <p:ph idx="1" type="body"/>
          </p:nvPr>
        </p:nvSpPr>
        <p:spPr>
          <a:xfrm>
            <a:off x="3203300" y="2326325"/>
            <a:ext cx="5294100" cy="2305800"/>
          </a:xfrm>
          <a:prstGeom prst="rect">
            <a:avLst/>
          </a:prstGeom>
          <a:solidFill>
            <a:srgbClr val="CCCCCC"/>
          </a:solidFill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700">
                <a:latin typeface="Fira Mono"/>
                <a:ea typeface="Fira Mono"/>
                <a:cs typeface="Fira Mono"/>
                <a:sym typeface="Fira Mono"/>
              </a:rPr>
              <a:t>fave_num =</a:t>
            </a:r>
            <a:r>
              <a:rPr b="1" lang="en-US" sz="1700">
                <a:latin typeface="Fira Mono"/>
                <a:ea typeface="Fira Mono"/>
                <a:cs typeface="Fira Mono"/>
                <a:sym typeface="Fira Mono"/>
              </a:rPr>
              <a:t> </a:t>
            </a:r>
            <a:r>
              <a:rPr lang="en-US" sz="17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15</a:t>
            </a:r>
            <a:endParaRPr sz="17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if</a:t>
            </a:r>
            <a:r>
              <a:rPr lang="en-US" sz="1700">
                <a:latin typeface="Fira Mono"/>
                <a:ea typeface="Fira Mono"/>
                <a:cs typeface="Fira Mono"/>
                <a:sym typeface="Fira Mono"/>
              </a:rPr>
              <a:t> fav_num &lt; 10:</a:t>
            </a:r>
            <a:endParaRPr sz="17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9A0000"/>
                </a:solidFill>
                <a:latin typeface="Fira Mono"/>
                <a:ea typeface="Fira Mono"/>
                <a:cs typeface="Fira Mono"/>
                <a:sym typeface="Fira Mono"/>
              </a:rPr>
              <a:t>  </a:t>
            </a:r>
            <a:r>
              <a:rPr lang="en-US" sz="17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print</a:t>
            </a:r>
            <a:r>
              <a:rPr lang="en-US" sz="1700"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17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"What a great number"</a:t>
            </a:r>
            <a:r>
              <a:rPr lang="en-US" sz="1700"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1700"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elif </a:t>
            </a:r>
            <a:r>
              <a:rPr lang="en-US" sz="17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fav_num = 11</a:t>
            </a:r>
            <a:r>
              <a:rPr lang="en-US" sz="1700">
                <a:latin typeface="Fira Mono"/>
                <a:ea typeface="Fira Mono"/>
                <a:cs typeface="Fira Mono"/>
                <a:sym typeface="Fira Mono"/>
              </a:rPr>
              <a:t>:</a:t>
            </a:r>
            <a:endParaRPr sz="1700">
              <a:solidFill>
                <a:srgbClr val="47AF1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9A0000"/>
                </a:solidFill>
                <a:latin typeface="Fira Mono"/>
                <a:ea typeface="Fira Mono"/>
                <a:cs typeface="Fira Mono"/>
                <a:sym typeface="Fira Mono"/>
              </a:rPr>
              <a:t>  </a:t>
            </a:r>
            <a:r>
              <a:rPr lang="en-US" sz="17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print</a:t>
            </a:r>
            <a:r>
              <a:rPr lang="en-US" sz="1700"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17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"I love the number 11"</a:t>
            </a:r>
            <a:r>
              <a:rPr lang="en-US" sz="1700"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1700"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FF7400"/>
                </a:solidFill>
                <a:latin typeface="Fira Mono"/>
                <a:ea typeface="Fira Mono"/>
                <a:cs typeface="Fira Mono"/>
                <a:sym typeface="Fira Mono"/>
              </a:rPr>
              <a:t>else</a:t>
            </a:r>
            <a:r>
              <a:rPr lang="en-US" sz="17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:</a:t>
            </a:r>
            <a:endParaRPr sz="1700">
              <a:solidFill>
                <a:schemeClr val="dk1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rgbClr val="9305A6"/>
                </a:solidFill>
                <a:latin typeface="Fira Mono"/>
                <a:ea typeface="Fira Mono"/>
                <a:cs typeface="Fira Mono"/>
                <a:sym typeface="Fira Mono"/>
              </a:rPr>
              <a:t>  print</a:t>
            </a:r>
            <a:r>
              <a:rPr lang="en-US" sz="17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(</a:t>
            </a:r>
            <a:r>
              <a:rPr lang="en-US" sz="1700">
                <a:solidFill>
                  <a:srgbClr val="47AF11"/>
                </a:solidFill>
                <a:latin typeface="Fira Mono"/>
                <a:ea typeface="Fira Mono"/>
                <a:cs typeface="Fira Mono"/>
                <a:sym typeface="Fira Mono"/>
              </a:rPr>
              <a:t>"I only like numbers below 11"</a:t>
            </a:r>
            <a:r>
              <a:rPr lang="en-US" sz="1700">
                <a:solidFill>
                  <a:schemeClr val="dk1"/>
                </a:solidFill>
                <a:latin typeface="Fira Mono"/>
                <a:ea typeface="Fira Mono"/>
                <a:cs typeface="Fira Mono"/>
                <a:sym typeface="Fira Mono"/>
              </a:rPr>
              <a:t>)</a:t>
            </a:r>
            <a:endParaRPr sz="1700">
              <a:solidFill>
                <a:schemeClr val="dk1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  <p:sp>
        <p:nvSpPr>
          <p:cNvPr id="334" name="Google Shape;334;p37"/>
          <p:cNvSpPr txBox="1"/>
          <p:nvPr/>
        </p:nvSpPr>
        <p:spPr>
          <a:xfrm>
            <a:off x="584200" y="1054175"/>
            <a:ext cx="4007100" cy="17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Conditions let us make decision.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First we test if the condition is met!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Then maybe we’ll do the thing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8"/>
          <p:cNvSpPr/>
          <p:nvPr/>
        </p:nvSpPr>
        <p:spPr>
          <a:xfrm>
            <a:off x="2286000" y="1204938"/>
            <a:ext cx="4572000" cy="2733600"/>
          </a:xfrm>
          <a:prstGeom prst="rect">
            <a:avLst/>
          </a:prstGeom>
          <a:solidFill>
            <a:schemeClr val="accent2">
              <a:alpha val="894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0" name="Google Shape;340;p38"/>
          <p:cNvGrpSpPr/>
          <p:nvPr/>
        </p:nvGrpSpPr>
        <p:grpSpPr>
          <a:xfrm>
            <a:off x="2899062" y="2524366"/>
            <a:ext cx="3345900" cy="566786"/>
            <a:chOff x="594362" y="1974291"/>
            <a:chExt cx="3345900" cy="566786"/>
          </a:xfrm>
        </p:grpSpPr>
        <p:cxnSp>
          <p:nvCxnSpPr>
            <p:cNvPr id="341" name="Google Shape;341;p38"/>
            <p:cNvCxnSpPr/>
            <p:nvPr/>
          </p:nvCxnSpPr>
          <p:spPr>
            <a:xfrm>
              <a:off x="1771187" y="1974291"/>
              <a:ext cx="914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42" name="Google Shape;342;p38"/>
            <p:cNvSpPr txBox="1"/>
            <p:nvPr/>
          </p:nvSpPr>
          <p:spPr>
            <a:xfrm>
              <a:off x="594362" y="2079377"/>
              <a:ext cx="334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chemeClr val="accent1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CLASS PROJECT</a:t>
              </a:r>
              <a:endParaRPr b="0" i="0" sz="32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  <p:sp>
        <p:nvSpPr>
          <p:cNvPr id="343" name="Google Shape;343;p38"/>
          <p:cNvSpPr/>
          <p:nvPr/>
        </p:nvSpPr>
        <p:spPr>
          <a:xfrm>
            <a:off x="4290477" y="2082825"/>
            <a:ext cx="563025" cy="353150"/>
          </a:xfrm>
          <a:custGeom>
            <a:rect b="b" l="l" r="r" t="t"/>
            <a:pathLst>
              <a:path extrusionOk="0" h="164" w="245">
                <a:moveTo>
                  <a:pt x="0" y="136"/>
                </a:moveTo>
                <a:cubicBezTo>
                  <a:pt x="0" y="136"/>
                  <a:pt x="0" y="135"/>
                  <a:pt x="0" y="135"/>
                </a:cubicBezTo>
                <a:cubicBezTo>
                  <a:pt x="1" y="134"/>
                  <a:pt x="1" y="134"/>
                  <a:pt x="1" y="133"/>
                </a:cubicBezTo>
                <a:cubicBezTo>
                  <a:pt x="8" y="71"/>
                  <a:pt x="8" y="71"/>
                  <a:pt x="8" y="71"/>
                </a:cubicBezTo>
                <a:cubicBezTo>
                  <a:pt x="13" y="79"/>
                  <a:pt x="19" y="85"/>
                  <a:pt x="26" y="91"/>
                </a:cubicBezTo>
                <a:cubicBezTo>
                  <a:pt x="34" y="96"/>
                  <a:pt x="43" y="99"/>
                  <a:pt x="52" y="99"/>
                </a:cubicBezTo>
                <a:cubicBezTo>
                  <a:pt x="63" y="99"/>
                  <a:pt x="73" y="95"/>
                  <a:pt x="82" y="88"/>
                </a:cubicBezTo>
                <a:cubicBezTo>
                  <a:pt x="91" y="81"/>
                  <a:pt x="97" y="73"/>
                  <a:pt x="100" y="62"/>
                </a:cubicBezTo>
                <a:cubicBezTo>
                  <a:pt x="96" y="71"/>
                  <a:pt x="91" y="79"/>
                  <a:pt x="82" y="85"/>
                </a:cubicBezTo>
                <a:cubicBezTo>
                  <a:pt x="75" y="91"/>
                  <a:pt x="65" y="94"/>
                  <a:pt x="55" y="94"/>
                </a:cubicBezTo>
                <a:cubicBezTo>
                  <a:pt x="42" y="94"/>
                  <a:pt x="31" y="89"/>
                  <a:pt x="22" y="80"/>
                </a:cubicBezTo>
                <a:cubicBezTo>
                  <a:pt x="13" y="71"/>
                  <a:pt x="8" y="60"/>
                  <a:pt x="8" y="47"/>
                </a:cubicBezTo>
                <a:cubicBezTo>
                  <a:pt x="8" y="34"/>
                  <a:pt x="13" y="23"/>
                  <a:pt x="22" y="14"/>
                </a:cubicBezTo>
                <a:cubicBezTo>
                  <a:pt x="31" y="5"/>
                  <a:pt x="42" y="0"/>
                  <a:pt x="55" y="0"/>
                </a:cubicBezTo>
                <a:cubicBezTo>
                  <a:pt x="69" y="0"/>
                  <a:pt x="81" y="5"/>
                  <a:pt x="90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65" y="5"/>
                  <a:pt x="177" y="0"/>
                  <a:pt x="190" y="0"/>
                </a:cubicBezTo>
                <a:cubicBezTo>
                  <a:pt x="203" y="0"/>
                  <a:pt x="214" y="5"/>
                  <a:pt x="223" y="14"/>
                </a:cubicBezTo>
                <a:cubicBezTo>
                  <a:pt x="232" y="23"/>
                  <a:pt x="237" y="34"/>
                  <a:pt x="237" y="47"/>
                </a:cubicBezTo>
                <a:cubicBezTo>
                  <a:pt x="237" y="60"/>
                  <a:pt x="232" y="71"/>
                  <a:pt x="223" y="80"/>
                </a:cubicBezTo>
                <a:cubicBezTo>
                  <a:pt x="214" y="89"/>
                  <a:pt x="203" y="94"/>
                  <a:pt x="190" y="94"/>
                </a:cubicBezTo>
                <a:cubicBezTo>
                  <a:pt x="180" y="94"/>
                  <a:pt x="171" y="91"/>
                  <a:pt x="163" y="85"/>
                </a:cubicBezTo>
                <a:cubicBezTo>
                  <a:pt x="155" y="79"/>
                  <a:pt x="150" y="72"/>
                  <a:pt x="146" y="63"/>
                </a:cubicBezTo>
                <a:cubicBezTo>
                  <a:pt x="149" y="73"/>
                  <a:pt x="155" y="81"/>
                  <a:pt x="164" y="88"/>
                </a:cubicBezTo>
                <a:cubicBezTo>
                  <a:pt x="173" y="94"/>
                  <a:pt x="183" y="98"/>
                  <a:pt x="194" y="98"/>
                </a:cubicBezTo>
                <a:cubicBezTo>
                  <a:pt x="203" y="98"/>
                  <a:pt x="211" y="95"/>
                  <a:pt x="219" y="90"/>
                </a:cubicBezTo>
                <a:cubicBezTo>
                  <a:pt x="227" y="84"/>
                  <a:pt x="233" y="77"/>
                  <a:pt x="237" y="69"/>
                </a:cubicBezTo>
                <a:cubicBezTo>
                  <a:pt x="245" y="133"/>
                  <a:pt x="245" y="133"/>
                  <a:pt x="245" y="133"/>
                </a:cubicBezTo>
                <a:cubicBezTo>
                  <a:pt x="245" y="134"/>
                  <a:pt x="245" y="134"/>
                  <a:pt x="245" y="135"/>
                </a:cubicBezTo>
                <a:cubicBezTo>
                  <a:pt x="245" y="135"/>
                  <a:pt x="245" y="136"/>
                  <a:pt x="245" y="136"/>
                </a:cubicBezTo>
                <a:cubicBezTo>
                  <a:pt x="245" y="144"/>
                  <a:pt x="242" y="151"/>
                  <a:pt x="237" y="156"/>
                </a:cubicBezTo>
                <a:cubicBezTo>
                  <a:pt x="231" y="161"/>
                  <a:pt x="224" y="164"/>
                  <a:pt x="216" y="164"/>
                </a:cubicBezTo>
                <a:cubicBezTo>
                  <a:pt x="213" y="164"/>
                  <a:pt x="209" y="164"/>
                  <a:pt x="206" y="162"/>
                </a:cubicBezTo>
                <a:cubicBezTo>
                  <a:pt x="203" y="161"/>
                  <a:pt x="200" y="160"/>
                  <a:pt x="197" y="158"/>
                </a:cubicBezTo>
                <a:cubicBezTo>
                  <a:pt x="195" y="156"/>
                  <a:pt x="192" y="153"/>
                  <a:pt x="190" y="151"/>
                </a:cubicBezTo>
                <a:cubicBezTo>
                  <a:pt x="187" y="148"/>
                  <a:pt x="185" y="145"/>
                  <a:pt x="184" y="141"/>
                </a:cubicBezTo>
                <a:cubicBezTo>
                  <a:pt x="152" y="78"/>
                  <a:pt x="152" y="78"/>
                  <a:pt x="152" y="78"/>
                </a:cubicBezTo>
                <a:cubicBezTo>
                  <a:pt x="94" y="78"/>
                  <a:pt x="94" y="78"/>
                  <a:pt x="94" y="78"/>
                </a:cubicBezTo>
                <a:cubicBezTo>
                  <a:pt x="62" y="141"/>
                  <a:pt x="62" y="141"/>
                  <a:pt x="62" y="141"/>
                </a:cubicBezTo>
                <a:cubicBezTo>
                  <a:pt x="60" y="144"/>
                  <a:pt x="58" y="147"/>
                  <a:pt x="56" y="150"/>
                </a:cubicBezTo>
                <a:cubicBezTo>
                  <a:pt x="54" y="152"/>
                  <a:pt x="51" y="155"/>
                  <a:pt x="48" y="157"/>
                </a:cubicBezTo>
                <a:cubicBezTo>
                  <a:pt x="41" y="162"/>
                  <a:pt x="35" y="164"/>
                  <a:pt x="29" y="164"/>
                </a:cubicBezTo>
                <a:cubicBezTo>
                  <a:pt x="29" y="164"/>
                  <a:pt x="29" y="164"/>
                  <a:pt x="29" y="164"/>
                </a:cubicBezTo>
                <a:cubicBezTo>
                  <a:pt x="21" y="164"/>
                  <a:pt x="14" y="161"/>
                  <a:pt x="9" y="156"/>
                </a:cubicBezTo>
                <a:cubicBezTo>
                  <a:pt x="3" y="151"/>
                  <a:pt x="0" y="144"/>
                  <a:pt x="0" y="136"/>
                </a:cubicBezTo>
                <a:close/>
                <a:moveTo>
                  <a:pt x="26" y="55"/>
                </a:moveTo>
                <a:cubicBezTo>
                  <a:pt x="42" y="55"/>
                  <a:pt x="42" y="55"/>
                  <a:pt x="42" y="55"/>
                </a:cubicBezTo>
                <a:cubicBezTo>
                  <a:pt x="50" y="47"/>
                  <a:pt x="50" y="47"/>
                  <a:pt x="50" y="47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9"/>
                  <a:pt x="26" y="39"/>
                  <a:pt x="26" y="39"/>
                </a:cubicBezTo>
                <a:lnTo>
                  <a:pt x="26" y="55"/>
                </a:lnTo>
                <a:close/>
                <a:moveTo>
                  <a:pt x="47" y="34"/>
                </a:moveTo>
                <a:cubicBezTo>
                  <a:pt x="55" y="42"/>
                  <a:pt x="55" y="42"/>
                  <a:pt x="55" y="42"/>
                </a:cubicBezTo>
                <a:cubicBezTo>
                  <a:pt x="63" y="34"/>
                  <a:pt x="63" y="34"/>
                  <a:pt x="63" y="34"/>
                </a:cubicBezTo>
                <a:cubicBezTo>
                  <a:pt x="63" y="18"/>
                  <a:pt x="63" y="18"/>
                  <a:pt x="63" y="18"/>
                </a:cubicBezTo>
                <a:cubicBezTo>
                  <a:pt x="47" y="18"/>
                  <a:pt x="47" y="18"/>
                  <a:pt x="47" y="18"/>
                </a:cubicBezTo>
                <a:lnTo>
                  <a:pt x="47" y="34"/>
                </a:lnTo>
                <a:close/>
                <a:moveTo>
                  <a:pt x="47" y="76"/>
                </a:moveTo>
                <a:cubicBezTo>
                  <a:pt x="63" y="76"/>
                  <a:pt x="63" y="76"/>
                  <a:pt x="63" y="76"/>
                </a:cubicBezTo>
                <a:cubicBezTo>
                  <a:pt x="63" y="60"/>
                  <a:pt x="63" y="60"/>
                  <a:pt x="63" y="60"/>
                </a:cubicBezTo>
                <a:cubicBezTo>
                  <a:pt x="55" y="52"/>
                  <a:pt x="55" y="52"/>
                  <a:pt x="55" y="52"/>
                </a:cubicBezTo>
                <a:cubicBezTo>
                  <a:pt x="47" y="60"/>
                  <a:pt x="47" y="60"/>
                  <a:pt x="47" y="60"/>
                </a:cubicBezTo>
                <a:lnTo>
                  <a:pt x="47" y="76"/>
                </a:lnTo>
                <a:close/>
                <a:moveTo>
                  <a:pt x="60" y="47"/>
                </a:moveTo>
                <a:cubicBezTo>
                  <a:pt x="68" y="55"/>
                  <a:pt x="68" y="55"/>
                  <a:pt x="68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39"/>
                  <a:pt x="84" y="39"/>
                  <a:pt x="84" y="39"/>
                </a:cubicBezTo>
                <a:cubicBezTo>
                  <a:pt x="68" y="39"/>
                  <a:pt x="68" y="39"/>
                  <a:pt x="68" y="39"/>
                </a:cubicBezTo>
                <a:lnTo>
                  <a:pt x="60" y="47"/>
                </a:lnTo>
                <a:close/>
                <a:moveTo>
                  <a:pt x="102" y="47"/>
                </a:moveTo>
                <a:cubicBezTo>
                  <a:pt x="102" y="49"/>
                  <a:pt x="103" y="49"/>
                  <a:pt x="104" y="49"/>
                </a:cubicBezTo>
                <a:cubicBezTo>
                  <a:pt x="117" y="49"/>
                  <a:pt x="117" y="49"/>
                  <a:pt x="117" y="49"/>
                </a:cubicBezTo>
                <a:cubicBezTo>
                  <a:pt x="118" y="49"/>
                  <a:pt x="119" y="49"/>
                  <a:pt x="119" y="49"/>
                </a:cubicBezTo>
                <a:cubicBezTo>
                  <a:pt x="120" y="48"/>
                  <a:pt x="120" y="47"/>
                  <a:pt x="120" y="47"/>
                </a:cubicBezTo>
                <a:cubicBezTo>
                  <a:pt x="120" y="46"/>
                  <a:pt x="120" y="46"/>
                  <a:pt x="119" y="45"/>
                </a:cubicBezTo>
                <a:cubicBezTo>
                  <a:pt x="119" y="45"/>
                  <a:pt x="118" y="44"/>
                  <a:pt x="117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3" y="44"/>
                  <a:pt x="102" y="45"/>
                  <a:pt x="102" y="47"/>
                </a:cubicBezTo>
                <a:close/>
                <a:moveTo>
                  <a:pt x="141" y="49"/>
                </a:moveTo>
                <a:cubicBezTo>
                  <a:pt x="143" y="49"/>
                  <a:pt x="143" y="49"/>
                  <a:pt x="143" y="47"/>
                </a:cubicBezTo>
                <a:cubicBezTo>
                  <a:pt x="143" y="45"/>
                  <a:pt x="143" y="44"/>
                  <a:pt x="141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7" y="44"/>
                  <a:pt x="126" y="45"/>
                  <a:pt x="126" y="45"/>
                </a:cubicBezTo>
                <a:cubicBezTo>
                  <a:pt x="125" y="46"/>
                  <a:pt x="125" y="46"/>
                  <a:pt x="125" y="47"/>
                </a:cubicBezTo>
                <a:cubicBezTo>
                  <a:pt x="125" y="47"/>
                  <a:pt x="125" y="48"/>
                  <a:pt x="126" y="49"/>
                </a:cubicBezTo>
                <a:cubicBezTo>
                  <a:pt x="126" y="49"/>
                  <a:pt x="127" y="49"/>
                  <a:pt x="128" y="49"/>
                </a:cubicBezTo>
                <a:lnTo>
                  <a:pt x="141" y="49"/>
                </a:lnTo>
                <a:close/>
                <a:moveTo>
                  <a:pt x="173" y="56"/>
                </a:moveTo>
                <a:cubicBezTo>
                  <a:pt x="175" y="56"/>
                  <a:pt x="177" y="55"/>
                  <a:pt x="179" y="53"/>
                </a:cubicBezTo>
                <a:cubicBezTo>
                  <a:pt x="181" y="51"/>
                  <a:pt x="182" y="49"/>
                  <a:pt x="182" y="47"/>
                </a:cubicBezTo>
                <a:cubicBezTo>
                  <a:pt x="182" y="44"/>
                  <a:pt x="181" y="42"/>
                  <a:pt x="179" y="41"/>
                </a:cubicBezTo>
                <a:cubicBezTo>
                  <a:pt x="177" y="39"/>
                  <a:pt x="175" y="38"/>
                  <a:pt x="173" y="38"/>
                </a:cubicBezTo>
                <a:cubicBezTo>
                  <a:pt x="171" y="38"/>
                  <a:pt x="169" y="39"/>
                  <a:pt x="167" y="41"/>
                </a:cubicBezTo>
                <a:cubicBezTo>
                  <a:pt x="165" y="42"/>
                  <a:pt x="164" y="44"/>
                  <a:pt x="164" y="47"/>
                </a:cubicBezTo>
                <a:cubicBezTo>
                  <a:pt x="164" y="49"/>
                  <a:pt x="165" y="51"/>
                  <a:pt x="167" y="53"/>
                </a:cubicBezTo>
                <a:cubicBezTo>
                  <a:pt x="169" y="55"/>
                  <a:pt x="171" y="56"/>
                  <a:pt x="173" y="56"/>
                </a:cubicBezTo>
                <a:close/>
                <a:moveTo>
                  <a:pt x="182" y="30"/>
                </a:moveTo>
                <a:cubicBezTo>
                  <a:pt x="182" y="32"/>
                  <a:pt x="182" y="34"/>
                  <a:pt x="184" y="36"/>
                </a:cubicBezTo>
                <a:cubicBezTo>
                  <a:pt x="186" y="37"/>
                  <a:pt x="188" y="38"/>
                  <a:pt x="190" y="38"/>
                </a:cubicBezTo>
                <a:cubicBezTo>
                  <a:pt x="193" y="38"/>
                  <a:pt x="195" y="37"/>
                  <a:pt x="197" y="36"/>
                </a:cubicBezTo>
                <a:cubicBezTo>
                  <a:pt x="198" y="34"/>
                  <a:pt x="199" y="32"/>
                  <a:pt x="199" y="30"/>
                </a:cubicBezTo>
                <a:cubicBezTo>
                  <a:pt x="199" y="27"/>
                  <a:pt x="198" y="25"/>
                  <a:pt x="197" y="23"/>
                </a:cubicBezTo>
                <a:cubicBezTo>
                  <a:pt x="195" y="22"/>
                  <a:pt x="193" y="21"/>
                  <a:pt x="190" y="21"/>
                </a:cubicBezTo>
                <a:cubicBezTo>
                  <a:pt x="188" y="21"/>
                  <a:pt x="186" y="22"/>
                  <a:pt x="184" y="23"/>
                </a:cubicBezTo>
                <a:cubicBezTo>
                  <a:pt x="182" y="25"/>
                  <a:pt x="182" y="27"/>
                  <a:pt x="182" y="30"/>
                </a:cubicBezTo>
                <a:close/>
                <a:moveTo>
                  <a:pt x="182" y="64"/>
                </a:moveTo>
                <a:cubicBezTo>
                  <a:pt x="182" y="66"/>
                  <a:pt x="182" y="68"/>
                  <a:pt x="184" y="70"/>
                </a:cubicBezTo>
                <a:cubicBezTo>
                  <a:pt x="186" y="72"/>
                  <a:pt x="188" y="73"/>
                  <a:pt x="190" y="73"/>
                </a:cubicBezTo>
                <a:cubicBezTo>
                  <a:pt x="193" y="73"/>
                  <a:pt x="195" y="72"/>
                  <a:pt x="197" y="70"/>
                </a:cubicBezTo>
                <a:cubicBezTo>
                  <a:pt x="198" y="68"/>
                  <a:pt x="199" y="66"/>
                  <a:pt x="199" y="64"/>
                </a:cubicBezTo>
                <a:cubicBezTo>
                  <a:pt x="199" y="62"/>
                  <a:pt x="198" y="60"/>
                  <a:pt x="197" y="58"/>
                </a:cubicBezTo>
                <a:cubicBezTo>
                  <a:pt x="195" y="56"/>
                  <a:pt x="193" y="56"/>
                  <a:pt x="190" y="56"/>
                </a:cubicBezTo>
                <a:cubicBezTo>
                  <a:pt x="188" y="56"/>
                  <a:pt x="186" y="56"/>
                  <a:pt x="184" y="58"/>
                </a:cubicBezTo>
                <a:cubicBezTo>
                  <a:pt x="182" y="60"/>
                  <a:pt x="182" y="62"/>
                  <a:pt x="182" y="64"/>
                </a:cubicBezTo>
                <a:close/>
                <a:moveTo>
                  <a:pt x="202" y="41"/>
                </a:moveTo>
                <a:cubicBezTo>
                  <a:pt x="200" y="42"/>
                  <a:pt x="199" y="44"/>
                  <a:pt x="199" y="47"/>
                </a:cubicBezTo>
                <a:cubicBezTo>
                  <a:pt x="199" y="49"/>
                  <a:pt x="200" y="51"/>
                  <a:pt x="202" y="53"/>
                </a:cubicBezTo>
                <a:cubicBezTo>
                  <a:pt x="203" y="55"/>
                  <a:pt x="205" y="56"/>
                  <a:pt x="208" y="56"/>
                </a:cubicBezTo>
                <a:cubicBezTo>
                  <a:pt x="210" y="56"/>
                  <a:pt x="212" y="55"/>
                  <a:pt x="214" y="53"/>
                </a:cubicBezTo>
                <a:cubicBezTo>
                  <a:pt x="215" y="51"/>
                  <a:pt x="216" y="49"/>
                  <a:pt x="216" y="47"/>
                </a:cubicBezTo>
                <a:cubicBezTo>
                  <a:pt x="216" y="45"/>
                  <a:pt x="215" y="42"/>
                  <a:pt x="214" y="41"/>
                </a:cubicBezTo>
                <a:cubicBezTo>
                  <a:pt x="212" y="39"/>
                  <a:pt x="210" y="38"/>
                  <a:pt x="207" y="38"/>
                </a:cubicBezTo>
                <a:cubicBezTo>
                  <a:pt x="205" y="38"/>
                  <a:pt x="203" y="39"/>
                  <a:pt x="202" y="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05-Modern Green Business Proposal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4B5050"/>
      </a:accent1>
      <a:accent2>
        <a:srgbClr val="55B441"/>
      </a:accent2>
      <a:accent3>
        <a:srgbClr val="6E7378"/>
      </a:accent3>
      <a:accent4>
        <a:srgbClr val="91969B"/>
      </a:accent4>
      <a:accent5>
        <a:srgbClr val="AAAFB4"/>
      </a:accent5>
      <a:accent6>
        <a:srgbClr val="DCE1E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